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506" r:id="rId4"/>
    <p:sldMasterId id="2147493540" r:id="rId5"/>
  </p:sldMasterIdLst>
  <p:notesMasterIdLst>
    <p:notesMasterId r:id="rId33"/>
  </p:notesMasterIdLst>
  <p:handoutMasterIdLst>
    <p:handoutMasterId r:id="rId34"/>
  </p:handoutMasterIdLst>
  <p:sldIdLst>
    <p:sldId id="458" r:id="rId6"/>
    <p:sldId id="574" r:id="rId7"/>
    <p:sldId id="564" r:id="rId8"/>
    <p:sldId id="527" r:id="rId9"/>
    <p:sldId id="533" r:id="rId10"/>
    <p:sldId id="576" r:id="rId11"/>
    <p:sldId id="542" r:id="rId12"/>
    <p:sldId id="561" r:id="rId13"/>
    <p:sldId id="569" r:id="rId14"/>
    <p:sldId id="524" r:id="rId15"/>
    <p:sldId id="531" r:id="rId16"/>
    <p:sldId id="534" r:id="rId17"/>
    <p:sldId id="554" r:id="rId18"/>
    <p:sldId id="560" r:id="rId19"/>
    <p:sldId id="267" r:id="rId20"/>
    <p:sldId id="570" r:id="rId21"/>
    <p:sldId id="571" r:id="rId22"/>
    <p:sldId id="544" r:id="rId23"/>
    <p:sldId id="545" r:id="rId24"/>
    <p:sldId id="552" r:id="rId25"/>
    <p:sldId id="573" r:id="rId26"/>
    <p:sldId id="539" r:id="rId27"/>
    <p:sldId id="567" r:id="rId28"/>
    <p:sldId id="575" r:id="rId29"/>
    <p:sldId id="577" r:id="rId30"/>
    <p:sldId id="578" r:id="rId31"/>
    <p:sldId id="514" r:id="rId32"/>
  </p:sldIdLst>
  <p:sldSz cx="9144000" cy="5143500" type="screen16x9"/>
  <p:notesSz cx="6858000" cy="9144000"/>
  <p:defaultTextStyle>
    <a:defPPr>
      <a:defRPr lang="en-US"/>
    </a:defPPr>
    <a:lvl1pPr marL="0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26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51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76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701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627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52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78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403" algn="l" defTabSz="4569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468E8F16-6D89-7A48-9139-8DBBC2B5C2C7}">
          <p14:sldIdLst>
            <p14:sldId id="458"/>
            <p14:sldId id="574"/>
            <p14:sldId id="564"/>
            <p14:sldId id="527"/>
            <p14:sldId id="533"/>
            <p14:sldId id="576"/>
            <p14:sldId id="542"/>
            <p14:sldId id="561"/>
            <p14:sldId id="569"/>
            <p14:sldId id="524"/>
            <p14:sldId id="531"/>
            <p14:sldId id="534"/>
            <p14:sldId id="554"/>
            <p14:sldId id="560"/>
            <p14:sldId id="267"/>
            <p14:sldId id="570"/>
            <p14:sldId id="571"/>
            <p14:sldId id="544"/>
            <p14:sldId id="545"/>
            <p14:sldId id="552"/>
            <p14:sldId id="573"/>
            <p14:sldId id="539"/>
            <p14:sldId id="567"/>
            <p14:sldId id="575"/>
            <p14:sldId id="577"/>
            <p14:sldId id="578"/>
            <p14:sldId id="514"/>
          </p14:sldIdLst>
        </p14:section>
        <p14:section name="Kapiteltrenner" id="{56890175-6F2B-0842-8EF5-2CB9E15B240D}">
          <p14:sldIdLst/>
        </p14:section>
        <p14:section name="Inhaltsfolien" id="{DB65280D-86D1-E043-9553-9BB2412EA2E8}">
          <p14:sldIdLst/>
        </p14:section>
        <p14:section name="Abschlussfolie" id="{24C7FF69-9DC1-2D46-8F0A-A0D77D06D80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E"/>
    <a:srgbClr val="C90000"/>
    <a:srgbClr val="C9000B"/>
    <a:srgbClr val="C90001"/>
    <a:srgbClr val="000000"/>
    <a:srgbClr val="006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AFA1D-9A76-447A-85C4-5A179774BAC3}" v="201" dt="2024-04-19T20:47:53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5000" autoAdjust="0"/>
  </p:normalViewPr>
  <p:slideViewPr>
    <p:cSldViewPr snapToGrid="0" snapToObjects="1">
      <p:cViewPr varScale="1">
        <p:scale>
          <a:sx n="106" d="100"/>
          <a:sy n="106" d="100"/>
        </p:scale>
        <p:origin x="120" y="414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4176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ar Drakul" userId="4e6181d5c3ae0a7a" providerId="LiveId" clId="{316AFA1D-9A76-447A-85C4-5A179774BAC3}"/>
    <pc:docChg chg="undo custSel addSld delSld modSld modSection">
      <pc:chgData name="Petar Drakul" userId="4e6181d5c3ae0a7a" providerId="LiveId" clId="{316AFA1D-9A76-447A-85C4-5A179774BAC3}" dt="2024-04-19T20:58:13.266" v="3688" actId="20577"/>
      <pc:docMkLst>
        <pc:docMk/>
      </pc:docMkLst>
      <pc:sldChg chg="modSp mod">
        <pc:chgData name="Petar Drakul" userId="4e6181d5c3ae0a7a" providerId="LiveId" clId="{316AFA1D-9A76-447A-85C4-5A179774BAC3}" dt="2024-04-19T19:59:16.129" v="3177" actId="113"/>
        <pc:sldMkLst>
          <pc:docMk/>
          <pc:sldMk cId="1087637462" sldId="267"/>
        </pc:sldMkLst>
        <pc:spChg chg="mod">
          <ac:chgData name="Petar Drakul" userId="4e6181d5c3ae0a7a" providerId="LiveId" clId="{316AFA1D-9A76-447A-85C4-5A179774BAC3}" dt="2024-04-19T17:05:32.200" v="947" actId="6549"/>
          <ac:spMkLst>
            <pc:docMk/>
            <pc:sldMk cId="1087637462" sldId="267"/>
            <ac:spMk id="8" creationId="{D2FD7E62-3FD4-323B-791D-BB757795BF7A}"/>
          </ac:spMkLst>
        </pc:spChg>
        <pc:graphicFrameChg chg="mod">
          <ac:chgData name="Petar Drakul" userId="4e6181d5c3ae0a7a" providerId="LiveId" clId="{316AFA1D-9A76-447A-85C4-5A179774BAC3}" dt="2024-04-19T19:59:16.129" v="3177" actId="113"/>
          <ac:graphicFrameMkLst>
            <pc:docMk/>
            <pc:sldMk cId="1087637462" sldId="267"/>
            <ac:graphicFrameMk id="6" creationId="{BF7D2374-A038-7EA4-4A7A-661B66651E0C}"/>
          </ac:graphicFrameMkLst>
        </pc:graphicFrameChg>
      </pc:sldChg>
      <pc:sldChg chg="modSp mod">
        <pc:chgData name="Petar Drakul" userId="4e6181d5c3ae0a7a" providerId="LiveId" clId="{316AFA1D-9A76-447A-85C4-5A179774BAC3}" dt="2024-04-19T20:58:13.266" v="3688" actId="20577"/>
        <pc:sldMkLst>
          <pc:docMk/>
          <pc:sldMk cId="3729066462" sldId="458"/>
        </pc:sldMkLst>
        <pc:spChg chg="mod">
          <ac:chgData name="Petar Drakul" userId="4e6181d5c3ae0a7a" providerId="LiveId" clId="{316AFA1D-9A76-447A-85C4-5A179774BAC3}" dt="2024-04-19T20:58:13.266" v="3688" actId="20577"/>
          <ac:spMkLst>
            <pc:docMk/>
            <pc:sldMk cId="3729066462" sldId="458"/>
            <ac:spMk id="4" creationId="{FF602CDF-881A-E5EF-A2C6-5C8EBD927A57}"/>
          </ac:spMkLst>
        </pc:spChg>
      </pc:sldChg>
      <pc:sldChg chg="modSp mod">
        <pc:chgData name="Petar Drakul" userId="4e6181d5c3ae0a7a" providerId="LiveId" clId="{316AFA1D-9A76-447A-85C4-5A179774BAC3}" dt="2024-04-19T16:50:58.693" v="629" actId="20577"/>
        <pc:sldMkLst>
          <pc:docMk/>
          <pc:sldMk cId="2035507939" sldId="524"/>
        </pc:sldMkLst>
        <pc:spChg chg="mod">
          <ac:chgData name="Petar Drakul" userId="4e6181d5c3ae0a7a" providerId="LiveId" clId="{316AFA1D-9A76-447A-85C4-5A179774BAC3}" dt="2024-04-19T16:50:58.693" v="629" actId="20577"/>
          <ac:spMkLst>
            <pc:docMk/>
            <pc:sldMk cId="2035507939" sldId="524"/>
            <ac:spMk id="4" creationId="{03626579-C4C6-C1E3-98B5-013DDF361C08}"/>
          </ac:spMkLst>
        </pc:spChg>
      </pc:sldChg>
      <pc:sldChg chg="modSp mod">
        <pc:chgData name="Petar Drakul" userId="4e6181d5c3ae0a7a" providerId="LiveId" clId="{316AFA1D-9A76-447A-85C4-5A179774BAC3}" dt="2024-04-19T20:27:55.325" v="3445" actId="5793"/>
        <pc:sldMkLst>
          <pc:docMk/>
          <pc:sldMk cId="589678828" sldId="527"/>
        </pc:sldMkLst>
        <pc:spChg chg="mod">
          <ac:chgData name="Petar Drakul" userId="4e6181d5c3ae0a7a" providerId="LiveId" clId="{316AFA1D-9A76-447A-85C4-5A179774BAC3}" dt="2024-04-19T20:27:55.325" v="3445" actId="5793"/>
          <ac:spMkLst>
            <pc:docMk/>
            <pc:sldMk cId="589678828" sldId="527"/>
            <ac:spMk id="4" creationId="{5DBC3802-D29C-4B7B-26A8-36AD52E1844F}"/>
          </ac:spMkLst>
        </pc:spChg>
      </pc:sldChg>
      <pc:sldChg chg="modSp mod">
        <pc:chgData name="Petar Drakul" userId="4e6181d5c3ae0a7a" providerId="LiveId" clId="{316AFA1D-9A76-447A-85C4-5A179774BAC3}" dt="2024-04-19T16:51:33.430" v="632" actId="113"/>
        <pc:sldMkLst>
          <pc:docMk/>
          <pc:sldMk cId="228592630" sldId="531"/>
        </pc:sldMkLst>
        <pc:spChg chg="mod">
          <ac:chgData name="Petar Drakul" userId="4e6181d5c3ae0a7a" providerId="LiveId" clId="{316AFA1D-9A76-447A-85C4-5A179774BAC3}" dt="2024-04-19T16:51:33.430" v="632" actId="113"/>
          <ac:spMkLst>
            <pc:docMk/>
            <pc:sldMk cId="228592630" sldId="531"/>
            <ac:spMk id="4" creationId="{03626579-C4C6-C1E3-98B5-013DDF361C08}"/>
          </ac:spMkLst>
        </pc:spChg>
      </pc:sldChg>
      <pc:sldChg chg="modSp mod">
        <pc:chgData name="Petar Drakul" userId="4e6181d5c3ae0a7a" providerId="LiveId" clId="{316AFA1D-9A76-447A-85C4-5A179774BAC3}" dt="2024-04-19T18:53:09.842" v="2742" actId="6549"/>
        <pc:sldMkLst>
          <pc:docMk/>
          <pc:sldMk cId="1705214122" sldId="533"/>
        </pc:sldMkLst>
        <pc:spChg chg="mod">
          <ac:chgData name="Petar Drakul" userId="4e6181d5c3ae0a7a" providerId="LiveId" clId="{316AFA1D-9A76-447A-85C4-5A179774BAC3}" dt="2024-04-19T18:53:09.842" v="2742" actId="6549"/>
          <ac:spMkLst>
            <pc:docMk/>
            <pc:sldMk cId="1705214122" sldId="533"/>
            <ac:spMk id="6" creationId="{B29F04DD-40A5-FC3F-CD32-420BDEAB3BBB}"/>
          </ac:spMkLst>
        </pc:spChg>
      </pc:sldChg>
      <pc:sldChg chg="modSp mod">
        <pc:chgData name="Petar Drakul" userId="4e6181d5c3ae0a7a" providerId="LiveId" clId="{316AFA1D-9A76-447A-85C4-5A179774BAC3}" dt="2024-04-19T19:46:46.391" v="3176" actId="20577"/>
        <pc:sldMkLst>
          <pc:docMk/>
          <pc:sldMk cId="2709805049" sldId="534"/>
        </pc:sldMkLst>
        <pc:spChg chg="mod">
          <ac:chgData name="Petar Drakul" userId="4e6181d5c3ae0a7a" providerId="LiveId" clId="{316AFA1D-9A76-447A-85C4-5A179774BAC3}" dt="2024-04-19T19:46:46.391" v="3176" actId="20577"/>
          <ac:spMkLst>
            <pc:docMk/>
            <pc:sldMk cId="2709805049" sldId="534"/>
            <ac:spMk id="4" creationId="{EE08627A-6A02-24AB-D192-F7931B399DA5}"/>
          </ac:spMkLst>
        </pc:spChg>
      </pc:sldChg>
      <pc:sldChg chg="delSp modSp mod">
        <pc:chgData name="Petar Drakul" userId="4e6181d5c3ae0a7a" providerId="LiveId" clId="{316AFA1D-9A76-447A-85C4-5A179774BAC3}" dt="2024-04-19T20:13:20.296" v="3250" actId="20577"/>
        <pc:sldMkLst>
          <pc:docMk/>
          <pc:sldMk cId="1641508118" sldId="539"/>
        </pc:sldMkLst>
        <pc:spChg chg="mod">
          <ac:chgData name="Petar Drakul" userId="4e6181d5c3ae0a7a" providerId="LiveId" clId="{316AFA1D-9A76-447A-85C4-5A179774BAC3}" dt="2024-04-19T20:13:20.296" v="3250" actId="20577"/>
          <ac:spMkLst>
            <pc:docMk/>
            <pc:sldMk cId="1641508118" sldId="539"/>
            <ac:spMk id="4" creationId="{6B3BE18B-6A1C-976C-C4B0-31CD264B410A}"/>
          </ac:spMkLst>
        </pc:spChg>
        <pc:spChg chg="mod">
          <ac:chgData name="Petar Drakul" userId="4e6181d5c3ae0a7a" providerId="LiveId" clId="{316AFA1D-9A76-447A-85C4-5A179774BAC3}" dt="2024-04-19T18:34:54.422" v="2349" actId="20577"/>
          <ac:spMkLst>
            <pc:docMk/>
            <pc:sldMk cId="1641508118" sldId="539"/>
            <ac:spMk id="6" creationId="{A9A67EC3-A79A-EB7D-EC0F-0685526D350B}"/>
          </ac:spMkLst>
        </pc:spChg>
        <pc:spChg chg="del">
          <ac:chgData name="Petar Drakul" userId="4e6181d5c3ae0a7a" providerId="LiveId" clId="{316AFA1D-9A76-447A-85C4-5A179774BAC3}" dt="2024-04-19T18:41:00.242" v="2527" actId="478"/>
          <ac:spMkLst>
            <pc:docMk/>
            <pc:sldMk cId="1641508118" sldId="539"/>
            <ac:spMk id="8" creationId="{17B7A9FA-4E19-5D35-080C-4F92131A1F65}"/>
          </ac:spMkLst>
        </pc:spChg>
        <pc:spChg chg="del">
          <ac:chgData name="Petar Drakul" userId="4e6181d5c3ae0a7a" providerId="LiveId" clId="{316AFA1D-9A76-447A-85C4-5A179774BAC3}" dt="2024-04-19T18:40:57.844" v="2526" actId="478"/>
          <ac:spMkLst>
            <pc:docMk/>
            <pc:sldMk cId="1641508118" sldId="539"/>
            <ac:spMk id="9" creationId="{35B6AAD5-B549-FE10-6CBD-019D2EE492A4}"/>
          </ac:spMkLst>
        </pc:spChg>
        <pc:spChg chg="del">
          <ac:chgData name="Petar Drakul" userId="4e6181d5c3ae0a7a" providerId="LiveId" clId="{316AFA1D-9A76-447A-85C4-5A179774BAC3}" dt="2024-04-19T18:40:52.301" v="2525" actId="478"/>
          <ac:spMkLst>
            <pc:docMk/>
            <pc:sldMk cId="1641508118" sldId="539"/>
            <ac:spMk id="10" creationId="{69CF1CDA-5025-8DB5-5983-368A25B24586}"/>
          </ac:spMkLst>
        </pc:spChg>
        <pc:spChg chg="del mod">
          <ac:chgData name="Petar Drakul" userId="4e6181d5c3ae0a7a" providerId="LiveId" clId="{316AFA1D-9A76-447A-85C4-5A179774BAC3}" dt="2024-04-19T18:40:48.198" v="2524" actId="478"/>
          <ac:spMkLst>
            <pc:docMk/>
            <pc:sldMk cId="1641508118" sldId="539"/>
            <ac:spMk id="11" creationId="{08F9F516-1B07-BD18-6080-ACB5238AEBA4}"/>
          </ac:spMkLst>
        </pc:spChg>
        <pc:spChg chg="del mod">
          <ac:chgData name="Petar Drakul" userId="4e6181d5c3ae0a7a" providerId="LiveId" clId="{316AFA1D-9A76-447A-85C4-5A179774BAC3}" dt="2024-04-19T18:40:41.949" v="2522" actId="478"/>
          <ac:spMkLst>
            <pc:docMk/>
            <pc:sldMk cId="1641508118" sldId="539"/>
            <ac:spMk id="13" creationId="{8AA7ECF6-2022-D256-3577-234288C93B1F}"/>
          </ac:spMkLst>
        </pc:spChg>
        <pc:cxnChg chg="del mod">
          <ac:chgData name="Petar Drakul" userId="4e6181d5c3ae0a7a" providerId="LiveId" clId="{316AFA1D-9A76-447A-85C4-5A179774BAC3}" dt="2024-04-19T18:40:36.651" v="2520" actId="478"/>
          <ac:cxnSpMkLst>
            <pc:docMk/>
            <pc:sldMk cId="1641508118" sldId="539"/>
            <ac:cxnSpMk id="7" creationId="{EBA15EE4-3124-E630-D33E-F876BBF16088}"/>
          </ac:cxnSpMkLst>
        </pc:cxnChg>
        <pc:cxnChg chg="mod">
          <ac:chgData name="Petar Drakul" userId="4e6181d5c3ae0a7a" providerId="LiveId" clId="{316AFA1D-9A76-447A-85C4-5A179774BAC3}" dt="2024-04-19T18:41:00.242" v="2527" actId="478"/>
          <ac:cxnSpMkLst>
            <pc:docMk/>
            <pc:sldMk cId="1641508118" sldId="539"/>
            <ac:cxnSpMk id="16" creationId="{ABC0A02B-38AA-4F92-E3F9-01E5F0546A67}"/>
          </ac:cxnSpMkLst>
        </pc:cxnChg>
        <pc:cxnChg chg="mod">
          <ac:chgData name="Petar Drakul" userId="4e6181d5c3ae0a7a" providerId="LiveId" clId="{316AFA1D-9A76-447A-85C4-5A179774BAC3}" dt="2024-04-19T18:41:00.242" v="2527" actId="478"/>
          <ac:cxnSpMkLst>
            <pc:docMk/>
            <pc:sldMk cId="1641508118" sldId="539"/>
            <ac:cxnSpMk id="18" creationId="{3CB3B376-2DBA-A26E-D95E-2C74A5FDCD22}"/>
          </ac:cxnSpMkLst>
        </pc:cxnChg>
        <pc:cxnChg chg="mod">
          <ac:chgData name="Petar Drakul" userId="4e6181d5c3ae0a7a" providerId="LiveId" clId="{316AFA1D-9A76-447A-85C4-5A179774BAC3}" dt="2024-04-19T18:40:57.844" v="2526" actId="478"/>
          <ac:cxnSpMkLst>
            <pc:docMk/>
            <pc:sldMk cId="1641508118" sldId="539"/>
            <ac:cxnSpMk id="20" creationId="{EBEAD7A9-3FDC-DE6B-CFA1-04FF15588AAA}"/>
          </ac:cxnSpMkLst>
        </pc:cxnChg>
        <pc:cxnChg chg="mod">
          <ac:chgData name="Petar Drakul" userId="4e6181d5c3ae0a7a" providerId="LiveId" clId="{316AFA1D-9A76-447A-85C4-5A179774BAC3}" dt="2024-04-19T18:40:52.301" v="2525" actId="478"/>
          <ac:cxnSpMkLst>
            <pc:docMk/>
            <pc:sldMk cId="1641508118" sldId="539"/>
            <ac:cxnSpMk id="25" creationId="{CB11F2C5-8CBB-BE61-1B6E-D7387F99765E}"/>
          </ac:cxnSpMkLst>
        </pc:cxnChg>
        <pc:cxnChg chg="mod">
          <ac:chgData name="Petar Drakul" userId="4e6181d5c3ae0a7a" providerId="LiveId" clId="{316AFA1D-9A76-447A-85C4-5A179774BAC3}" dt="2024-04-19T18:40:48.198" v="2524" actId="478"/>
          <ac:cxnSpMkLst>
            <pc:docMk/>
            <pc:sldMk cId="1641508118" sldId="539"/>
            <ac:cxnSpMk id="29" creationId="{95B8D0D3-48F1-B381-7FD2-0DB1310F4FE2}"/>
          </ac:cxnSpMkLst>
        </pc:cxnChg>
        <pc:cxnChg chg="mod">
          <ac:chgData name="Petar Drakul" userId="4e6181d5c3ae0a7a" providerId="LiveId" clId="{316AFA1D-9A76-447A-85C4-5A179774BAC3}" dt="2024-04-19T18:40:41.949" v="2522" actId="478"/>
          <ac:cxnSpMkLst>
            <pc:docMk/>
            <pc:sldMk cId="1641508118" sldId="539"/>
            <ac:cxnSpMk id="32" creationId="{6E336A6F-A56E-34B3-1774-0F521D8597EA}"/>
          </ac:cxnSpMkLst>
        </pc:cxnChg>
      </pc:sldChg>
      <pc:sldChg chg="modSp mod modAnim">
        <pc:chgData name="Petar Drakul" userId="4e6181d5c3ae0a7a" providerId="LiveId" clId="{316AFA1D-9A76-447A-85C4-5A179774BAC3}" dt="2024-04-19T20:00:57.643" v="3214" actId="20577"/>
        <pc:sldMkLst>
          <pc:docMk/>
          <pc:sldMk cId="1671424787" sldId="542"/>
        </pc:sldMkLst>
        <pc:spChg chg="mod">
          <ac:chgData name="Petar Drakul" userId="4e6181d5c3ae0a7a" providerId="LiveId" clId="{316AFA1D-9A76-447A-85C4-5A179774BAC3}" dt="2024-04-19T18:55:32.299" v="2744" actId="20577"/>
          <ac:spMkLst>
            <pc:docMk/>
            <pc:sldMk cId="1671424787" sldId="542"/>
            <ac:spMk id="2" creationId="{A5D28CF6-E34A-ADA2-395D-B15B16853790}"/>
          </ac:spMkLst>
        </pc:spChg>
        <pc:spChg chg="mod">
          <ac:chgData name="Petar Drakul" userId="4e6181d5c3ae0a7a" providerId="LiveId" clId="{316AFA1D-9A76-447A-85C4-5A179774BAC3}" dt="2024-04-19T20:00:57.643" v="3214" actId="20577"/>
          <ac:spMkLst>
            <pc:docMk/>
            <pc:sldMk cId="1671424787" sldId="542"/>
            <ac:spMk id="7" creationId="{53F0301A-F214-6003-9CBE-A5040E50E1E5}"/>
          </ac:spMkLst>
        </pc:spChg>
        <pc:spChg chg="mod">
          <ac:chgData name="Petar Drakul" userId="4e6181d5c3ae0a7a" providerId="LiveId" clId="{316AFA1D-9A76-447A-85C4-5A179774BAC3}" dt="2024-04-19T19:33:31.001" v="2981" actId="20577"/>
          <ac:spMkLst>
            <pc:docMk/>
            <pc:sldMk cId="1671424787" sldId="542"/>
            <ac:spMk id="9" creationId="{31372DAC-0A2C-2C8F-B584-0FE0B056D4B3}"/>
          </ac:spMkLst>
        </pc:spChg>
        <pc:spChg chg="mod">
          <ac:chgData name="Petar Drakul" userId="4e6181d5c3ae0a7a" providerId="LiveId" clId="{316AFA1D-9A76-447A-85C4-5A179774BAC3}" dt="2024-04-19T19:34:06.671" v="3000" actId="20577"/>
          <ac:spMkLst>
            <pc:docMk/>
            <pc:sldMk cId="1671424787" sldId="542"/>
            <ac:spMk id="11" creationId="{AE01C033-5F6C-6AD0-AAA5-DE073FE99D0F}"/>
          </ac:spMkLst>
        </pc:spChg>
        <pc:spChg chg="mod">
          <ac:chgData name="Petar Drakul" userId="4e6181d5c3ae0a7a" providerId="LiveId" clId="{316AFA1D-9A76-447A-85C4-5A179774BAC3}" dt="2024-04-19T19:31:43.687" v="2918" actId="20577"/>
          <ac:spMkLst>
            <pc:docMk/>
            <pc:sldMk cId="1671424787" sldId="542"/>
            <ac:spMk id="13" creationId="{36B55167-F15E-2AD3-B06B-31496402CC54}"/>
          </ac:spMkLst>
        </pc:spChg>
        <pc:spChg chg="mod">
          <ac:chgData name="Petar Drakul" userId="4e6181d5c3ae0a7a" providerId="LiveId" clId="{316AFA1D-9A76-447A-85C4-5A179774BAC3}" dt="2024-04-19T19:33:55.381" v="2997" actId="20577"/>
          <ac:spMkLst>
            <pc:docMk/>
            <pc:sldMk cId="1671424787" sldId="542"/>
            <ac:spMk id="14" creationId="{B901ADF6-5FC4-05F2-3BA4-D04AD3C1343B}"/>
          </ac:spMkLst>
        </pc:spChg>
        <pc:spChg chg="mod">
          <ac:chgData name="Petar Drakul" userId="4e6181d5c3ae0a7a" providerId="LiveId" clId="{316AFA1D-9A76-447A-85C4-5A179774BAC3}" dt="2024-04-19T19:32:23.624" v="2938" actId="20577"/>
          <ac:spMkLst>
            <pc:docMk/>
            <pc:sldMk cId="1671424787" sldId="542"/>
            <ac:spMk id="15" creationId="{E9F815CF-932B-3920-3149-0B23EFB67964}"/>
          </ac:spMkLst>
        </pc:spChg>
        <pc:spChg chg="mod">
          <ac:chgData name="Petar Drakul" userId="4e6181d5c3ae0a7a" providerId="LiveId" clId="{316AFA1D-9A76-447A-85C4-5A179774BAC3}" dt="2024-04-19T19:33:34.428" v="2983"/>
          <ac:spMkLst>
            <pc:docMk/>
            <pc:sldMk cId="1671424787" sldId="542"/>
            <ac:spMk id="16" creationId="{02F09699-C8FB-89A0-2593-CB55E68E50B5}"/>
          </ac:spMkLst>
        </pc:spChg>
      </pc:sldChg>
      <pc:sldChg chg="del">
        <pc:chgData name="Petar Drakul" userId="4e6181d5c3ae0a7a" providerId="LiveId" clId="{316AFA1D-9A76-447A-85C4-5A179774BAC3}" dt="2024-04-19T16:50:26.220" v="562" actId="47"/>
        <pc:sldMkLst>
          <pc:docMk/>
          <pc:sldMk cId="1708421516" sldId="558"/>
        </pc:sldMkLst>
      </pc:sldChg>
      <pc:sldChg chg="modSp mod">
        <pc:chgData name="Petar Drakul" userId="4e6181d5c3ae0a7a" providerId="LiveId" clId="{316AFA1D-9A76-447A-85C4-5A179774BAC3}" dt="2024-04-19T19:34:47.372" v="3002" actId="20577"/>
        <pc:sldMkLst>
          <pc:docMk/>
          <pc:sldMk cId="2741336265" sldId="561"/>
        </pc:sldMkLst>
        <pc:spChg chg="mod">
          <ac:chgData name="Petar Drakul" userId="4e6181d5c3ae0a7a" providerId="LiveId" clId="{316AFA1D-9A76-447A-85C4-5A179774BAC3}" dt="2024-04-19T19:34:47.372" v="3002" actId="20577"/>
          <ac:spMkLst>
            <pc:docMk/>
            <pc:sldMk cId="2741336265" sldId="561"/>
            <ac:spMk id="5" creationId="{2FE0F567-0E38-5F61-09B0-07DBE0E8F1B5}"/>
          </ac:spMkLst>
        </pc:spChg>
      </pc:sldChg>
      <pc:sldChg chg="modSp mod">
        <pc:chgData name="Petar Drakul" userId="4e6181d5c3ae0a7a" providerId="LiveId" clId="{316AFA1D-9A76-447A-85C4-5A179774BAC3}" dt="2024-04-19T20:25:21.044" v="3441" actId="20577"/>
        <pc:sldMkLst>
          <pc:docMk/>
          <pc:sldMk cId="1025701663" sldId="564"/>
        </pc:sldMkLst>
        <pc:spChg chg="mod">
          <ac:chgData name="Petar Drakul" userId="4e6181d5c3ae0a7a" providerId="LiveId" clId="{316AFA1D-9A76-447A-85C4-5A179774BAC3}" dt="2024-04-19T19:43:58.839" v="3126" actId="20577"/>
          <ac:spMkLst>
            <pc:docMk/>
            <pc:sldMk cId="1025701663" sldId="564"/>
            <ac:spMk id="7" creationId="{FFDBCB2E-30B9-D102-E193-677BE48FE085}"/>
          </ac:spMkLst>
        </pc:spChg>
        <pc:spChg chg="mod">
          <ac:chgData name="Petar Drakul" userId="4e6181d5c3ae0a7a" providerId="LiveId" clId="{316AFA1D-9A76-447A-85C4-5A179774BAC3}" dt="2024-04-19T20:25:21.044" v="3441" actId="20577"/>
          <ac:spMkLst>
            <pc:docMk/>
            <pc:sldMk cId="1025701663" sldId="564"/>
            <ac:spMk id="12" creationId="{6EEF7C02-6947-CCD0-5611-BDA17E629EA5}"/>
          </ac:spMkLst>
        </pc:spChg>
        <pc:spChg chg="mod">
          <ac:chgData name="Petar Drakul" userId="4e6181d5c3ae0a7a" providerId="LiveId" clId="{316AFA1D-9A76-447A-85C4-5A179774BAC3}" dt="2024-04-19T18:52:46.977" v="2739" actId="14100"/>
          <ac:spMkLst>
            <pc:docMk/>
            <pc:sldMk cId="1025701663" sldId="564"/>
            <ac:spMk id="19" creationId="{43EB55D9-2404-6707-A1C3-37945DE889A9}"/>
          </ac:spMkLst>
        </pc:spChg>
        <pc:cxnChg chg="mod">
          <ac:chgData name="Petar Drakul" userId="4e6181d5c3ae0a7a" providerId="LiveId" clId="{316AFA1D-9A76-447A-85C4-5A179774BAC3}" dt="2024-04-19T18:52:46.977" v="2739" actId="14100"/>
          <ac:cxnSpMkLst>
            <pc:docMk/>
            <pc:sldMk cId="1025701663" sldId="564"/>
            <ac:cxnSpMk id="26" creationId="{63A09124-6F2F-8878-A1B1-56ED2FAD02FC}"/>
          </ac:cxnSpMkLst>
        </pc:cxnChg>
      </pc:sldChg>
      <pc:sldChg chg="modSp mod">
        <pc:chgData name="Petar Drakul" userId="4e6181d5c3ae0a7a" providerId="LiveId" clId="{316AFA1D-9A76-447A-85C4-5A179774BAC3}" dt="2024-04-19T20:14:40.505" v="3325" actId="20577"/>
        <pc:sldMkLst>
          <pc:docMk/>
          <pc:sldMk cId="1221656761" sldId="567"/>
        </pc:sldMkLst>
        <pc:spChg chg="mod">
          <ac:chgData name="Petar Drakul" userId="4e6181d5c3ae0a7a" providerId="LiveId" clId="{316AFA1D-9A76-447A-85C4-5A179774BAC3}" dt="2024-04-19T17:29:22.422" v="1475" actId="20577"/>
          <ac:spMkLst>
            <pc:docMk/>
            <pc:sldMk cId="1221656761" sldId="567"/>
            <ac:spMk id="2" creationId="{BC2015B8-963F-C2C1-951F-51B3D0D60033}"/>
          </ac:spMkLst>
        </pc:spChg>
        <pc:spChg chg="mod">
          <ac:chgData name="Petar Drakul" userId="4e6181d5c3ae0a7a" providerId="LiveId" clId="{316AFA1D-9A76-447A-85C4-5A179774BAC3}" dt="2024-04-19T17:29:33.009" v="1477" actId="14100"/>
          <ac:spMkLst>
            <pc:docMk/>
            <pc:sldMk cId="1221656761" sldId="567"/>
            <ac:spMk id="6" creationId="{E74D0154-FEAE-F186-9A1A-722EFDCF282C}"/>
          </ac:spMkLst>
        </pc:spChg>
        <pc:spChg chg="mod">
          <ac:chgData name="Petar Drakul" userId="4e6181d5c3ae0a7a" providerId="LiveId" clId="{316AFA1D-9A76-447A-85C4-5A179774BAC3}" dt="2024-04-19T20:14:40.505" v="3325" actId="20577"/>
          <ac:spMkLst>
            <pc:docMk/>
            <pc:sldMk cId="1221656761" sldId="567"/>
            <ac:spMk id="12" creationId="{F6B5A8F3-75C8-6C48-51EE-B9BC7CAB9403}"/>
          </ac:spMkLst>
        </pc:spChg>
        <pc:picChg chg="ord">
          <ac:chgData name="Petar Drakul" userId="4e6181d5c3ae0a7a" providerId="LiveId" clId="{316AFA1D-9A76-447A-85C4-5A179774BAC3}" dt="2024-04-19T17:19:46.828" v="1090" actId="167"/>
          <ac:picMkLst>
            <pc:docMk/>
            <pc:sldMk cId="1221656761" sldId="567"/>
            <ac:picMk id="9" creationId="{1A8AFD61-831F-0772-2856-4F0D2238A5F8}"/>
          </ac:picMkLst>
        </pc:picChg>
      </pc:sldChg>
      <pc:sldChg chg="del">
        <pc:chgData name="Petar Drakul" userId="4e6181d5c3ae0a7a" providerId="LiveId" clId="{316AFA1D-9A76-447A-85C4-5A179774BAC3}" dt="2024-04-19T18:32:46.044" v="2300" actId="47"/>
        <pc:sldMkLst>
          <pc:docMk/>
          <pc:sldMk cId="3135755845" sldId="568"/>
        </pc:sldMkLst>
      </pc:sldChg>
      <pc:sldChg chg="modSp mod">
        <pc:chgData name="Petar Drakul" userId="4e6181d5c3ae0a7a" providerId="LiveId" clId="{316AFA1D-9A76-447A-85C4-5A179774BAC3}" dt="2024-04-19T17:07:41.785" v="992" actId="20577"/>
        <pc:sldMkLst>
          <pc:docMk/>
          <pc:sldMk cId="4229688312" sldId="570"/>
        </pc:sldMkLst>
        <pc:spChg chg="mod">
          <ac:chgData name="Petar Drakul" userId="4e6181d5c3ae0a7a" providerId="LiveId" clId="{316AFA1D-9A76-447A-85C4-5A179774BAC3}" dt="2024-04-19T17:07:41.785" v="992" actId="20577"/>
          <ac:spMkLst>
            <pc:docMk/>
            <pc:sldMk cId="4229688312" sldId="570"/>
            <ac:spMk id="4" creationId="{0948E6EC-5C81-6FCB-FF1D-910B3E7C8E9C}"/>
          </ac:spMkLst>
        </pc:spChg>
        <pc:spChg chg="mod">
          <ac:chgData name="Petar Drakul" userId="4e6181d5c3ae0a7a" providerId="LiveId" clId="{316AFA1D-9A76-447A-85C4-5A179774BAC3}" dt="2024-04-19T17:06:14.130" v="975" actId="27636"/>
          <ac:spMkLst>
            <pc:docMk/>
            <pc:sldMk cId="4229688312" sldId="570"/>
            <ac:spMk id="5" creationId="{D02E7ABE-E78A-7F24-766E-B09067E889E4}"/>
          </ac:spMkLst>
        </pc:spChg>
      </pc:sldChg>
      <pc:sldChg chg="modSp mod">
        <pc:chgData name="Petar Drakul" userId="4e6181d5c3ae0a7a" providerId="LiveId" clId="{316AFA1D-9A76-447A-85C4-5A179774BAC3}" dt="2024-04-19T17:08:38.989" v="1020" actId="20577"/>
        <pc:sldMkLst>
          <pc:docMk/>
          <pc:sldMk cId="3959709393" sldId="571"/>
        </pc:sldMkLst>
        <pc:spChg chg="mod">
          <ac:chgData name="Petar Drakul" userId="4e6181d5c3ae0a7a" providerId="LiveId" clId="{316AFA1D-9A76-447A-85C4-5A179774BAC3}" dt="2024-04-19T17:08:38.989" v="1020" actId="20577"/>
          <ac:spMkLst>
            <pc:docMk/>
            <pc:sldMk cId="3959709393" sldId="571"/>
            <ac:spMk id="4" creationId="{0948E6EC-5C81-6FCB-FF1D-910B3E7C8E9C}"/>
          </ac:spMkLst>
        </pc:spChg>
      </pc:sldChg>
      <pc:sldChg chg="modSp mod">
        <pc:chgData name="Petar Drakul" userId="4e6181d5c3ae0a7a" providerId="LiveId" clId="{316AFA1D-9A76-447A-85C4-5A179774BAC3}" dt="2024-04-19T20:52:48.109" v="3657" actId="27636"/>
        <pc:sldMkLst>
          <pc:docMk/>
          <pc:sldMk cId="1786841930" sldId="573"/>
        </pc:sldMkLst>
        <pc:spChg chg="mod">
          <ac:chgData name="Petar Drakul" userId="4e6181d5c3ae0a7a" providerId="LiveId" clId="{316AFA1D-9A76-447A-85C4-5A179774BAC3}" dt="2024-04-19T20:52:48.109" v="3657" actId="27636"/>
          <ac:spMkLst>
            <pc:docMk/>
            <pc:sldMk cId="1786841930" sldId="573"/>
            <ac:spMk id="4" creationId="{0948E6EC-5C81-6FCB-FF1D-910B3E7C8E9C}"/>
          </ac:spMkLst>
        </pc:spChg>
      </pc:sldChg>
      <pc:sldChg chg="modSp mod">
        <pc:chgData name="Petar Drakul" userId="4e6181d5c3ae0a7a" providerId="LiveId" clId="{316AFA1D-9A76-447A-85C4-5A179774BAC3}" dt="2024-04-19T19:40:52.328" v="3051" actId="20577"/>
        <pc:sldMkLst>
          <pc:docMk/>
          <pc:sldMk cId="3259351846" sldId="574"/>
        </pc:sldMkLst>
        <pc:spChg chg="mod">
          <ac:chgData name="Petar Drakul" userId="4e6181d5c3ae0a7a" providerId="LiveId" clId="{316AFA1D-9A76-447A-85C4-5A179774BAC3}" dt="2024-04-19T19:40:52.328" v="3051" actId="20577"/>
          <ac:spMkLst>
            <pc:docMk/>
            <pc:sldMk cId="3259351846" sldId="574"/>
            <ac:spMk id="4" creationId="{0948E6EC-5C81-6FCB-FF1D-910B3E7C8E9C}"/>
          </ac:spMkLst>
        </pc:spChg>
        <pc:spChg chg="mod">
          <ac:chgData name="Petar Drakul" userId="4e6181d5c3ae0a7a" providerId="LiveId" clId="{316AFA1D-9A76-447A-85C4-5A179774BAC3}" dt="2024-04-19T16:30:52.329" v="1"/>
          <ac:spMkLst>
            <pc:docMk/>
            <pc:sldMk cId="3259351846" sldId="574"/>
            <ac:spMk id="5" creationId="{D02E7ABE-E78A-7F24-766E-B09067E889E4}"/>
          </ac:spMkLst>
        </pc:spChg>
      </pc:sldChg>
      <pc:sldChg chg="modSp mod">
        <pc:chgData name="Petar Drakul" userId="4e6181d5c3ae0a7a" providerId="LiveId" clId="{316AFA1D-9A76-447A-85C4-5A179774BAC3}" dt="2024-04-19T17:41:58.845" v="1706" actId="20577"/>
        <pc:sldMkLst>
          <pc:docMk/>
          <pc:sldMk cId="4129094916" sldId="575"/>
        </pc:sldMkLst>
        <pc:spChg chg="mod">
          <ac:chgData name="Petar Drakul" userId="4e6181d5c3ae0a7a" providerId="LiveId" clId="{316AFA1D-9A76-447A-85C4-5A179774BAC3}" dt="2024-04-19T17:41:58.845" v="1706" actId="20577"/>
          <ac:spMkLst>
            <pc:docMk/>
            <pc:sldMk cId="4129094916" sldId="575"/>
            <ac:spMk id="39" creationId="{0A7DDF0C-0F54-970D-D1FC-B0175406B5C5}"/>
          </ac:spMkLst>
        </pc:spChg>
      </pc:sldChg>
      <pc:sldChg chg="addSp delSp modSp mod modAnim">
        <pc:chgData name="Petar Drakul" userId="4e6181d5c3ae0a7a" providerId="LiveId" clId="{316AFA1D-9A76-447A-85C4-5A179774BAC3}" dt="2024-04-19T20:54:09.789" v="3658" actId="1076"/>
        <pc:sldMkLst>
          <pc:docMk/>
          <pc:sldMk cId="2063359644" sldId="576"/>
        </pc:sldMkLst>
        <pc:spChg chg="mod">
          <ac:chgData name="Petar Drakul" userId="4e6181d5c3ae0a7a" providerId="LiveId" clId="{316AFA1D-9A76-447A-85C4-5A179774BAC3}" dt="2024-04-19T20:44:41.106" v="3632" actId="14100"/>
          <ac:spMkLst>
            <pc:docMk/>
            <pc:sldMk cId="2063359644" sldId="576"/>
            <ac:spMk id="4" creationId="{E155CAD7-E94B-9CBB-2CAB-ACF903DB99E7}"/>
          </ac:spMkLst>
        </pc:spChg>
        <pc:spChg chg="del mod">
          <ac:chgData name="Petar Drakul" userId="4e6181d5c3ae0a7a" providerId="LiveId" clId="{316AFA1D-9A76-447A-85C4-5A179774BAC3}" dt="2024-04-19T20:37:05.798" v="3589" actId="21"/>
          <ac:spMkLst>
            <pc:docMk/>
            <pc:sldMk cId="2063359644" sldId="576"/>
            <ac:spMk id="7" creationId="{E72BECBC-FF3A-BE17-C71A-3CA47640BD69}"/>
          </ac:spMkLst>
        </pc:spChg>
        <pc:spChg chg="add del mod">
          <ac:chgData name="Petar Drakul" userId="4e6181d5c3ae0a7a" providerId="LiveId" clId="{316AFA1D-9A76-447A-85C4-5A179774BAC3}" dt="2024-04-19T20:36:14.989" v="3573"/>
          <ac:spMkLst>
            <pc:docMk/>
            <pc:sldMk cId="2063359644" sldId="576"/>
            <ac:spMk id="8" creationId="{EE5B9C1D-5426-40DF-7C7E-904AB6ED6689}"/>
          </ac:spMkLst>
        </pc:spChg>
        <pc:spChg chg="add del mod">
          <ac:chgData name="Petar Drakul" userId="4e6181d5c3ae0a7a" providerId="LiveId" clId="{316AFA1D-9A76-447A-85C4-5A179774BAC3}" dt="2024-04-19T20:36:14.989" v="3575"/>
          <ac:spMkLst>
            <pc:docMk/>
            <pc:sldMk cId="2063359644" sldId="576"/>
            <ac:spMk id="9" creationId="{35619EF8-A6D0-421A-DDB1-34228A56AF46}"/>
          </ac:spMkLst>
        </pc:spChg>
        <pc:spChg chg="add del mod">
          <ac:chgData name="Petar Drakul" userId="4e6181d5c3ae0a7a" providerId="LiveId" clId="{316AFA1D-9A76-447A-85C4-5A179774BAC3}" dt="2024-04-19T20:37:30.510" v="3592"/>
          <ac:spMkLst>
            <pc:docMk/>
            <pc:sldMk cId="2063359644" sldId="576"/>
            <ac:spMk id="10" creationId="{2BD6A3BE-E933-712C-0451-36B7C2A1BC36}"/>
          </ac:spMkLst>
        </pc:spChg>
        <pc:spChg chg="add mod">
          <ac:chgData name="Petar Drakul" userId="4e6181d5c3ae0a7a" providerId="LiveId" clId="{316AFA1D-9A76-447A-85C4-5A179774BAC3}" dt="2024-04-19T20:42:51.922" v="3616" actId="1038"/>
          <ac:spMkLst>
            <pc:docMk/>
            <pc:sldMk cId="2063359644" sldId="576"/>
            <ac:spMk id="11" creationId="{1B0562A7-CB3D-4313-7D85-049F194A67EE}"/>
          </ac:spMkLst>
        </pc:spChg>
        <pc:spChg chg="add mod">
          <ac:chgData name="Petar Drakul" userId="4e6181d5c3ae0a7a" providerId="LiveId" clId="{316AFA1D-9A76-447A-85C4-5A179774BAC3}" dt="2024-04-19T20:45:58.776" v="3639" actId="1076"/>
          <ac:spMkLst>
            <pc:docMk/>
            <pc:sldMk cId="2063359644" sldId="576"/>
            <ac:spMk id="12" creationId="{4C03FC19-78AC-88B2-F9C7-6EF2F31BA652}"/>
          </ac:spMkLst>
        </pc:spChg>
        <pc:spChg chg="add mod">
          <ac:chgData name="Petar Drakul" userId="4e6181d5c3ae0a7a" providerId="LiveId" clId="{316AFA1D-9A76-447A-85C4-5A179774BAC3}" dt="2024-04-19T20:41:32.461" v="3609" actId="14100"/>
          <ac:spMkLst>
            <pc:docMk/>
            <pc:sldMk cId="2063359644" sldId="576"/>
            <ac:spMk id="13" creationId="{8FB5B5E4-F2C0-068F-A37C-99EDA21AE3A0}"/>
          </ac:spMkLst>
        </pc:spChg>
        <pc:spChg chg="add mod">
          <ac:chgData name="Petar Drakul" userId="4e6181d5c3ae0a7a" providerId="LiveId" clId="{316AFA1D-9A76-447A-85C4-5A179774BAC3}" dt="2024-04-19T20:54:09.789" v="3658" actId="1076"/>
          <ac:spMkLst>
            <pc:docMk/>
            <pc:sldMk cId="2063359644" sldId="576"/>
            <ac:spMk id="14" creationId="{5E369724-A6D7-2B3A-DFCE-EA7E564C9621}"/>
          </ac:spMkLst>
        </pc:spChg>
        <pc:picChg chg="mod">
          <ac:chgData name="Petar Drakul" userId="4e6181d5c3ae0a7a" providerId="LiveId" clId="{316AFA1D-9A76-447A-85C4-5A179774BAC3}" dt="2024-04-19T20:48:55.823" v="3651" actId="1076"/>
          <ac:picMkLst>
            <pc:docMk/>
            <pc:sldMk cId="2063359644" sldId="576"/>
            <ac:picMk id="5" creationId="{1C24FBE9-4854-E756-A430-E16FD10A8D8A}"/>
          </ac:picMkLst>
        </pc:picChg>
        <pc:picChg chg="add del">
          <ac:chgData name="Petar Drakul" userId="4e6181d5c3ae0a7a" providerId="LiveId" clId="{316AFA1D-9A76-447A-85C4-5A179774BAC3}" dt="2024-04-19T20:46:05.690" v="3641" actId="478"/>
          <ac:picMkLst>
            <pc:docMk/>
            <pc:sldMk cId="2063359644" sldId="576"/>
            <ac:picMk id="6" creationId="{E69F56F9-8D15-8F0F-CDCB-D4AE85F84FDE}"/>
          </ac:picMkLst>
        </pc:picChg>
      </pc:sldChg>
      <pc:sldChg chg="addSp delSp modSp add mod">
        <pc:chgData name="Petar Drakul" userId="4e6181d5c3ae0a7a" providerId="LiveId" clId="{316AFA1D-9A76-447A-85C4-5A179774BAC3}" dt="2024-04-19T20:15:50.278" v="3340" actId="20577"/>
        <pc:sldMkLst>
          <pc:docMk/>
          <pc:sldMk cId="1699168130" sldId="577"/>
        </pc:sldMkLst>
        <pc:spChg chg="mod">
          <ac:chgData name="Petar Drakul" userId="4e6181d5c3ae0a7a" providerId="LiveId" clId="{316AFA1D-9A76-447A-85C4-5A179774BAC3}" dt="2024-04-19T20:15:50.278" v="3340" actId="20577"/>
          <ac:spMkLst>
            <pc:docMk/>
            <pc:sldMk cId="1699168130" sldId="577"/>
            <ac:spMk id="4" creationId="{0948E6EC-5C81-6FCB-FF1D-910B3E7C8E9C}"/>
          </ac:spMkLst>
        </pc:spChg>
        <pc:spChg chg="mod">
          <ac:chgData name="Petar Drakul" userId="4e6181d5c3ae0a7a" providerId="LiveId" clId="{316AFA1D-9A76-447A-85C4-5A179774BAC3}" dt="2024-04-19T20:15:32.276" v="3339" actId="20577"/>
          <ac:spMkLst>
            <pc:docMk/>
            <pc:sldMk cId="1699168130" sldId="577"/>
            <ac:spMk id="5" creationId="{D02E7ABE-E78A-7F24-766E-B09067E889E4}"/>
          </ac:spMkLst>
        </pc:spChg>
        <pc:spChg chg="mod">
          <ac:chgData name="Petar Drakul" userId="4e6181d5c3ae0a7a" providerId="LiveId" clId="{316AFA1D-9A76-447A-85C4-5A179774BAC3}" dt="2024-04-19T17:42:33.999" v="1726" actId="20577"/>
          <ac:spMkLst>
            <pc:docMk/>
            <pc:sldMk cId="1699168130" sldId="577"/>
            <ac:spMk id="6" creationId="{A7BA305B-81E7-5BC8-18E0-23BCC1471584}"/>
          </ac:spMkLst>
        </pc:spChg>
        <pc:spChg chg="add del">
          <ac:chgData name="Petar Drakul" userId="4e6181d5c3ae0a7a" providerId="LiveId" clId="{316AFA1D-9A76-447A-85C4-5A179774BAC3}" dt="2024-04-19T19:14:34.504" v="2900" actId="22"/>
          <ac:spMkLst>
            <pc:docMk/>
            <pc:sldMk cId="1699168130" sldId="577"/>
            <ac:spMk id="7" creationId="{DA58286F-C654-1648-5BAF-0D96D9510390}"/>
          </ac:spMkLst>
        </pc:spChg>
        <pc:spChg chg="add del">
          <ac:chgData name="Petar Drakul" userId="4e6181d5c3ae0a7a" providerId="LiveId" clId="{316AFA1D-9A76-447A-85C4-5A179774BAC3}" dt="2024-04-19T19:14:38.986" v="2902" actId="22"/>
          <ac:spMkLst>
            <pc:docMk/>
            <pc:sldMk cId="1699168130" sldId="577"/>
            <ac:spMk id="9" creationId="{7BE600EF-6FED-30E4-A698-F6AF6DDEA2F4}"/>
          </ac:spMkLst>
        </pc:spChg>
      </pc:sldChg>
      <pc:sldChg chg="add">
        <pc:chgData name="Petar Drakul" userId="4e6181d5c3ae0a7a" providerId="LiveId" clId="{316AFA1D-9A76-447A-85C4-5A179774BAC3}" dt="2024-04-19T19:14:53.364" v="2904"/>
        <pc:sldMkLst>
          <pc:docMk/>
          <pc:sldMk cId="1402635456" sldId="578"/>
        </pc:sldMkLst>
      </pc:sldChg>
      <pc:sldChg chg="modSp add del mod">
        <pc:chgData name="Petar Drakul" userId="4e6181d5c3ae0a7a" providerId="LiveId" clId="{316AFA1D-9A76-447A-85C4-5A179774BAC3}" dt="2024-04-19T19:14:46.797" v="2903" actId="2696"/>
        <pc:sldMkLst>
          <pc:docMk/>
          <pc:sldMk cId="3042034376" sldId="578"/>
        </pc:sldMkLst>
        <pc:spChg chg="mod">
          <ac:chgData name="Petar Drakul" userId="4e6181d5c3ae0a7a" providerId="LiveId" clId="{316AFA1D-9A76-447A-85C4-5A179774BAC3}" dt="2024-04-19T19:14:05.862" v="2898" actId="114"/>
          <ac:spMkLst>
            <pc:docMk/>
            <pc:sldMk cId="3042034376" sldId="578"/>
            <ac:spMk id="4" creationId="{FF602CDF-881A-E5EF-A2C6-5C8EBD927A57}"/>
          </ac:spMkLst>
        </pc:spChg>
      </pc:sldChg>
      <pc:sldChg chg="modSp new del mod">
        <pc:chgData name="Petar Drakul" userId="4e6181d5c3ae0a7a" providerId="LiveId" clId="{316AFA1D-9A76-447A-85C4-5A179774BAC3}" dt="2024-04-19T20:44:23.031" v="3626" actId="47"/>
        <pc:sldMkLst>
          <pc:docMk/>
          <pc:sldMk cId="634975343" sldId="579"/>
        </pc:sldMkLst>
        <pc:spChg chg="mod">
          <ac:chgData name="Petar Drakul" userId="4e6181d5c3ae0a7a" providerId="LiveId" clId="{316AFA1D-9A76-447A-85C4-5A179774BAC3}" dt="2024-04-19T20:40:36.156" v="3603" actId="21"/>
          <ac:spMkLst>
            <pc:docMk/>
            <pc:sldMk cId="634975343" sldId="579"/>
            <ac:spMk id="2" creationId="{094D4EA6-2269-3255-8A5E-9148EC5491EC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42DBA0-AA01-B642-8814-D1E7044E0BC2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E6D9B28-6EE0-CF40-8E37-C74875D53C82}">
      <dgm:prSet phldrT="[Text]"/>
      <dgm:spPr/>
      <dgm:t>
        <a:bodyPr/>
        <a:lstStyle/>
        <a:p>
          <a:r>
            <a:rPr lang="de-DE" dirty="0"/>
            <a:t>Public Value</a:t>
          </a:r>
        </a:p>
      </dgm:t>
    </dgm:pt>
    <dgm:pt modelId="{870C3543-A859-7640-87D8-A4FF9A067632}" type="parTrans" cxnId="{F0B90917-DC35-6640-B4B8-1DF92768C7C1}">
      <dgm:prSet/>
      <dgm:spPr/>
      <dgm:t>
        <a:bodyPr/>
        <a:lstStyle/>
        <a:p>
          <a:endParaRPr lang="de-DE"/>
        </a:p>
      </dgm:t>
    </dgm:pt>
    <dgm:pt modelId="{7769FF58-03BB-8B44-8921-7728182C42B3}" type="sibTrans" cxnId="{F0B90917-DC35-6640-B4B8-1DF92768C7C1}">
      <dgm:prSet/>
      <dgm:spPr/>
      <dgm:t>
        <a:bodyPr/>
        <a:lstStyle/>
        <a:p>
          <a:endParaRPr lang="de-DE"/>
        </a:p>
      </dgm:t>
    </dgm:pt>
    <dgm:pt modelId="{CF0BFCE0-0995-1B4C-B84E-B80396900C2E}">
      <dgm:prSet phldrT="[Text]"/>
      <dgm:spPr/>
      <dgm:t>
        <a:bodyPr/>
        <a:lstStyle/>
        <a:p>
          <a:r>
            <a:rPr lang="de-DE" dirty="0"/>
            <a:t>Operational </a:t>
          </a:r>
          <a:r>
            <a:rPr lang="de-DE" dirty="0" err="1"/>
            <a:t>Capacity</a:t>
          </a:r>
          <a:r>
            <a:rPr lang="de-DE" dirty="0"/>
            <a:t> </a:t>
          </a:r>
        </a:p>
      </dgm:t>
    </dgm:pt>
    <dgm:pt modelId="{8F04A045-15E0-9441-81E6-BAA1309DB370}" type="parTrans" cxnId="{BBF14E56-0F14-FF4E-AE38-418E55A5F434}">
      <dgm:prSet/>
      <dgm:spPr/>
      <dgm:t>
        <a:bodyPr/>
        <a:lstStyle/>
        <a:p>
          <a:endParaRPr lang="de-DE"/>
        </a:p>
      </dgm:t>
    </dgm:pt>
    <dgm:pt modelId="{C71258A3-5FDF-D341-A26D-A866AD76AF49}" type="sibTrans" cxnId="{BBF14E56-0F14-FF4E-AE38-418E55A5F434}">
      <dgm:prSet/>
      <dgm:spPr/>
      <dgm:t>
        <a:bodyPr/>
        <a:lstStyle/>
        <a:p>
          <a:endParaRPr lang="de-DE"/>
        </a:p>
      </dgm:t>
    </dgm:pt>
    <dgm:pt modelId="{0FE2CC6C-9967-A54D-8072-36FC8AA78B2C}">
      <dgm:prSet phldrT="[Text]" phldr="1"/>
      <dgm:spPr/>
      <dgm:t>
        <a:bodyPr/>
        <a:lstStyle/>
        <a:p>
          <a:endParaRPr lang="de-DE" dirty="0"/>
        </a:p>
      </dgm:t>
    </dgm:pt>
    <dgm:pt modelId="{3635AF9E-827F-F64C-86FC-95901FC46636}" type="parTrans" cxnId="{A887D78A-C1E9-364F-AD6B-2B224519A2C8}">
      <dgm:prSet/>
      <dgm:spPr/>
      <dgm:t>
        <a:bodyPr/>
        <a:lstStyle/>
        <a:p>
          <a:endParaRPr lang="de-DE"/>
        </a:p>
      </dgm:t>
    </dgm:pt>
    <dgm:pt modelId="{E917801D-B252-F74C-B98F-0E214E3AB9AE}" type="sibTrans" cxnId="{A887D78A-C1E9-364F-AD6B-2B224519A2C8}">
      <dgm:prSet/>
      <dgm:spPr/>
      <dgm:t>
        <a:bodyPr/>
        <a:lstStyle/>
        <a:p>
          <a:endParaRPr lang="de-DE"/>
        </a:p>
      </dgm:t>
    </dgm:pt>
    <dgm:pt modelId="{5E60693E-8774-8649-A09E-EA2B6BA51F43}">
      <dgm:prSet phldrT="[Text]"/>
      <dgm:spPr/>
      <dgm:t>
        <a:bodyPr/>
        <a:lstStyle/>
        <a:p>
          <a:r>
            <a:rPr lang="de-DE" dirty="0" err="1"/>
            <a:t>Legitimacy</a:t>
          </a:r>
          <a:r>
            <a:rPr lang="de-DE" dirty="0"/>
            <a:t> &amp; Support </a:t>
          </a:r>
        </a:p>
      </dgm:t>
    </dgm:pt>
    <dgm:pt modelId="{2244F8BF-BB90-C548-B97A-F47F7BE06318}" type="parTrans" cxnId="{A619C6C2-9C0A-3945-9C4A-0322FB2D8692}">
      <dgm:prSet/>
      <dgm:spPr/>
      <dgm:t>
        <a:bodyPr/>
        <a:lstStyle/>
        <a:p>
          <a:endParaRPr lang="de-DE"/>
        </a:p>
      </dgm:t>
    </dgm:pt>
    <dgm:pt modelId="{1BD4528E-ED0F-2645-8C59-34980EE3D8DE}" type="sibTrans" cxnId="{A619C6C2-9C0A-3945-9C4A-0322FB2D8692}">
      <dgm:prSet/>
      <dgm:spPr/>
      <dgm:t>
        <a:bodyPr/>
        <a:lstStyle/>
        <a:p>
          <a:endParaRPr lang="de-DE"/>
        </a:p>
      </dgm:t>
    </dgm:pt>
    <dgm:pt modelId="{B2A4B0C1-AF64-3648-8BD8-DBC9921D85FA}" type="pres">
      <dgm:prSet presAssocID="{B942DBA0-AA01-B642-8814-D1E7044E0BC2}" presName="compositeShape" presStyleCnt="0">
        <dgm:presLayoutVars>
          <dgm:chMax val="9"/>
          <dgm:dir/>
          <dgm:resizeHandles val="exact"/>
        </dgm:presLayoutVars>
      </dgm:prSet>
      <dgm:spPr/>
    </dgm:pt>
    <dgm:pt modelId="{FBA9BC8C-946A-3045-AAE7-C1497DA6E6B1}" type="pres">
      <dgm:prSet presAssocID="{B942DBA0-AA01-B642-8814-D1E7044E0BC2}" presName="triangle1" presStyleLbl="node1" presStyleIdx="0" presStyleCnt="4" custLinFactNeighborX="0">
        <dgm:presLayoutVars>
          <dgm:bulletEnabled val="1"/>
        </dgm:presLayoutVars>
      </dgm:prSet>
      <dgm:spPr/>
    </dgm:pt>
    <dgm:pt modelId="{BBD9AFFB-8946-104D-BF16-362989D6FDFF}" type="pres">
      <dgm:prSet presAssocID="{B942DBA0-AA01-B642-8814-D1E7044E0BC2}" presName="triangle2" presStyleLbl="node1" presStyleIdx="1" presStyleCnt="4">
        <dgm:presLayoutVars>
          <dgm:bulletEnabled val="1"/>
        </dgm:presLayoutVars>
      </dgm:prSet>
      <dgm:spPr/>
    </dgm:pt>
    <dgm:pt modelId="{8976EFFF-D6F1-3A40-A95F-6EEE10F34272}" type="pres">
      <dgm:prSet presAssocID="{B942DBA0-AA01-B642-8814-D1E7044E0BC2}" presName="triangle3" presStyleLbl="node1" presStyleIdx="2" presStyleCnt="4">
        <dgm:presLayoutVars>
          <dgm:bulletEnabled val="1"/>
        </dgm:presLayoutVars>
      </dgm:prSet>
      <dgm:spPr/>
    </dgm:pt>
    <dgm:pt modelId="{F5D906B1-919F-2042-A4BD-10EDDD62ADDE}" type="pres">
      <dgm:prSet presAssocID="{B942DBA0-AA01-B642-8814-D1E7044E0BC2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AEAB0B09-81D7-934E-BFCB-C6289CB78CA0}" type="presOf" srcId="{0FE2CC6C-9967-A54D-8072-36FC8AA78B2C}" destId="{8976EFFF-D6F1-3A40-A95F-6EEE10F34272}" srcOrd="0" destOrd="0" presId="urn:microsoft.com/office/officeart/2005/8/layout/pyramid4"/>
    <dgm:cxn modelId="{F0B90917-DC35-6640-B4B8-1DF92768C7C1}" srcId="{B942DBA0-AA01-B642-8814-D1E7044E0BC2}" destId="{3E6D9B28-6EE0-CF40-8E37-C74875D53C82}" srcOrd="0" destOrd="0" parTransId="{870C3543-A859-7640-87D8-A4FF9A067632}" sibTransId="{7769FF58-03BB-8B44-8921-7728182C42B3}"/>
    <dgm:cxn modelId="{BBF14E56-0F14-FF4E-AE38-418E55A5F434}" srcId="{B942DBA0-AA01-B642-8814-D1E7044E0BC2}" destId="{CF0BFCE0-0995-1B4C-B84E-B80396900C2E}" srcOrd="1" destOrd="0" parTransId="{8F04A045-15E0-9441-81E6-BAA1309DB370}" sibTransId="{C71258A3-5FDF-D341-A26D-A866AD76AF49}"/>
    <dgm:cxn modelId="{A887D78A-C1E9-364F-AD6B-2B224519A2C8}" srcId="{B942DBA0-AA01-B642-8814-D1E7044E0BC2}" destId="{0FE2CC6C-9967-A54D-8072-36FC8AA78B2C}" srcOrd="2" destOrd="0" parTransId="{3635AF9E-827F-F64C-86FC-95901FC46636}" sibTransId="{E917801D-B252-F74C-B98F-0E214E3AB9AE}"/>
    <dgm:cxn modelId="{2E9DBB92-FC8E-3844-8958-673288D88857}" type="presOf" srcId="{CF0BFCE0-0995-1B4C-B84E-B80396900C2E}" destId="{BBD9AFFB-8946-104D-BF16-362989D6FDFF}" srcOrd="0" destOrd="0" presId="urn:microsoft.com/office/officeart/2005/8/layout/pyramid4"/>
    <dgm:cxn modelId="{AEAADDB6-FF68-E843-A7B2-31778BFDBF55}" type="presOf" srcId="{B942DBA0-AA01-B642-8814-D1E7044E0BC2}" destId="{B2A4B0C1-AF64-3648-8BD8-DBC9921D85FA}" srcOrd="0" destOrd="0" presId="urn:microsoft.com/office/officeart/2005/8/layout/pyramid4"/>
    <dgm:cxn modelId="{A619C6C2-9C0A-3945-9C4A-0322FB2D8692}" srcId="{B942DBA0-AA01-B642-8814-D1E7044E0BC2}" destId="{5E60693E-8774-8649-A09E-EA2B6BA51F43}" srcOrd="3" destOrd="0" parTransId="{2244F8BF-BB90-C548-B97A-F47F7BE06318}" sibTransId="{1BD4528E-ED0F-2645-8C59-34980EE3D8DE}"/>
    <dgm:cxn modelId="{31F4F5D0-3F8D-FD49-87E0-420ABEB0588C}" type="presOf" srcId="{3E6D9B28-6EE0-CF40-8E37-C74875D53C82}" destId="{FBA9BC8C-946A-3045-AAE7-C1497DA6E6B1}" srcOrd="0" destOrd="0" presId="urn:microsoft.com/office/officeart/2005/8/layout/pyramid4"/>
    <dgm:cxn modelId="{13D436F2-DEA5-E448-BFF6-451A3DD8353A}" type="presOf" srcId="{5E60693E-8774-8649-A09E-EA2B6BA51F43}" destId="{F5D906B1-919F-2042-A4BD-10EDDD62ADDE}" srcOrd="0" destOrd="0" presId="urn:microsoft.com/office/officeart/2005/8/layout/pyramid4"/>
    <dgm:cxn modelId="{641FC2F3-6D98-A14F-B916-FAD939808353}" type="presParOf" srcId="{B2A4B0C1-AF64-3648-8BD8-DBC9921D85FA}" destId="{FBA9BC8C-946A-3045-AAE7-C1497DA6E6B1}" srcOrd="0" destOrd="0" presId="urn:microsoft.com/office/officeart/2005/8/layout/pyramid4"/>
    <dgm:cxn modelId="{4DFC5670-18F3-FF43-A81B-5A651B8C2339}" type="presParOf" srcId="{B2A4B0C1-AF64-3648-8BD8-DBC9921D85FA}" destId="{BBD9AFFB-8946-104D-BF16-362989D6FDFF}" srcOrd="1" destOrd="0" presId="urn:microsoft.com/office/officeart/2005/8/layout/pyramid4"/>
    <dgm:cxn modelId="{B92C02DC-5DAC-4740-8A12-36EB319A1CF4}" type="presParOf" srcId="{B2A4B0C1-AF64-3648-8BD8-DBC9921D85FA}" destId="{8976EFFF-D6F1-3A40-A95F-6EEE10F34272}" srcOrd="2" destOrd="0" presId="urn:microsoft.com/office/officeart/2005/8/layout/pyramid4"/>
    <dgm:cxn modelId="{2255B443-7FA8-0C42-9974-EE1078DD7B72}" type="presParOf" srcId="{B2A4B0C1-AF64-3648-8BD8-DBC9921D85FA}" destId="{F5D906B1-919F-2042-A4BD-10EDDD62ADD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F2DCE8-D367-4196-812A-8814E6D9CEF2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1A08F6F-19FC-40B3-A8F1-821FA2752679}">
      <dgm:prSet phldrT="[Text]" phldr="1"/>
      <dgm:spPr/>
      <dgm:t>
        <a:bodyPr/>
        <a:lstStyle/>
        <a:p>
          <a:endParaRPr lang="de-DE" dirty="0"/>
        </a:p>
      </dgm:t>
    </dgm:pt>
    <dgm:pt modelId="{786EF121-193B-496F-B3C6-CAC9D76077B4}" type="parTrans" cxnId="{57DBE6E9-EE20-4AA9-8DAB-56D3CCD18629}">
      <dgm:prSet/>
      <dgm:spPr/>
      <dgm:t>
        <a:bodyPr/>
        <a:lstStyle/>
        <a:p>
          <a:endParaRPr lang="de-DE"/>
        </a:p>
      </dgm:t>
    </dgm:pt>
    <dgm:pt modelId="{FD21FC21-F5E6-41AE-BFAE-36883B59D3A0}" type="sibTrans" cxnId="{57DBE6E9-EE20-4AA9-8DAB-56D3CCD18629}">
      <dgm:prSet/>
      <dgm:spPr/>
      <dgm:t>
        <a:bodyPr/>
        <a:lstStyle/>
        <a:p>
          <a:endParaRPr lang="de-DE"/>
        </a:p>
      </dgm:t>
    </dgm:pt>
    <dgm:pt modelId="{624075AC-7C01-43D1-8F2F-C3121F110FD9}">
      <dgm:prSet phldrT="[Text]" custT="1"/>
      <dgm:spPr/>
      <dgm:t>
        <a:bodyPr/>
        <a:lstStyle/>
        <a:p>
          <a:pPr algn="l">
            <a:buFontTx/>
            <a:buNone/>
          </a:pPr>
          <a:r>
            <a:rPr lang="de-DE" sz="2000" dirty="0"/>
            <a:t>Bürger-</a:t>
          </a:r>
        </a:p>
      </dgm:t>
    </dgm:pt>
    <dgm:pt modelId="{179C91D2-51B6-4387-993B-F3D88756B2D6}" type="parTrans" cxnId="{3AD089A9-F97F-44E0-93D7-7ACCB2CB2379}">
      <dgm:prSet/>
      <dgm:spPr/>
      <dgm:t>
        <a:bodyPr/>
        <a:lstStyle/>
        <a:p>
          <a:endParaRPr lang="de-DE"/>
        </a:p>
      </dgm:t>
    </dgm:pt>
    <dgm:pt modelId="{22BA0F94-11AA-489C-97B5-BEC2570A05FE}" type="sibTrans" cxnId="{3AD089A9-F97F-44E0-93D7-7ACCB2CB2379}">
      <dgm:prSet/>
      <dgm:spPr/>
      <dgm:t>
        <a:bodyPr/>
        <a:lstStyle/>
        <a:p>
          <a:endParaRPr lang="de-DE"/>
        </a:p>
      </dgm:t>
    </dgm:pt>
    <dgm:pt modelId="{78041FB8-AB97-46C7-AE4A-9E49D3050857}">
      <dgm:prSet phldrT="[Text]" phldr="1"/>
      <dgm:spPr/>
      <dgm:t>
        <a:bodyPr/>
        <a:lstStyle/>
        <a:p>
          <a:endParaRPr lang="de-DE" dirty="0"/>
        </a:p>
      </dgm:t>
    </dgm:pt>
    <dgm:pt modelId="{0E68B9F4-B922-42F4-8135-CCB874418069}" type="parTrans" cxnId="{1D3283D4-AD9B-43B4-97B4-382FB63AB0BB}">
      <dgm:prSet/>
      <dgm:spPr/>
      <dgm:t>
        <a:bodyPr/>
        <a:lstStyle/>
        <a:p>
          <a:endParaRPr lang="de-DE"/>
        </a:p>
      </dgm:t>
    </dgm:pt>
    <dgm:pt modelId="{26089653-0B55-4292-A34E-EA1DFEA0B443}" type="sibTrans" cxnId="{1D3283D4-AD9B-43B4-97B4-382FB63AB0BB}">
      <dgm:prSet/>
      <dgm:spPr/>
      <dgm:t>
        <a:bodyPr/>
        <a:lstStyle/>
        <a:p>
          <a:endParaRPr lang="de-DE"/>
        </a:p>
      </dgm:t>
    </dgm:pt>
    <dgm:pt modelId="{6F07E623-A811-4DE5-B74A-6DA6A4E10628}">
      <dgm:prSet phldrT="[Text]"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Stakeholder</a:t>
          </a:r>
        </a:p>
      </dgm:t>
    </dgm:pt>
    <dgm:pt modelId="{D1BD7C07-C502-4763-A46D-0C3E4170B4D8}" type="parTrans" cxnId="{39469FD1-4C50-4350-8D53-2412D6F9578E}">
      <dgm:prSet/>
      <dgm:spPr/>
      <dgm:t>
        <a:bodyPr/>
        <a:lstStyle/>
        <a:p>
          <a:endParaRPr lang="de-DE"/>
        </a:p>
      </dgm:t>
    </dgm:pt>
    <dgm:pt modelId="{67A6AA5F-FF14-4422-B212-CAD62A216619}" type="sibTrans" cxnId="{39469FD1-4C50-4350-8D53-2412D6F9578E}">
      <dgm:prSet/>
      <dgm:spPr/>
      <dgm:t>
        <a:bodyPr/>
        <a:lstStyle/>
        <a:p>
          <a:endParaRPr lang="de-DE"/>
        </a:p>
      </dgm:t>
    </dgm:pt>
    <dgm:pt modelId="{5EBDD45B-94D0-4D4B-BAEE-948AE7027727}">
      <dgm:prSet phldrT="[Text]" phldr="1"/>
      <dgm:spPr/>
      <dgm:t>
        <a:bodyPr/>
        <a:lstStyle/>
        <a:p>
          <a:endParaRPr lang="de-DE"/>
        </a:p>
      </dgm:t>
    </dgm:pt>
    <dgm:pt modelId="{D4D34A37-81C4-46F8-A9BD-0A6ADB4254B1}" type="parTrans" cxnId="{97EE86E9-E6D7-4D37-A348-F16428BFA0A4}">
      <dgm:prSet/>
      <dgm:spPr/>
      <dgm:t>
        <a:bodyPr/>
        <a:lstStyle/>
        <a:p>
          <a:endParaRPr lang="de-DE"/>
        </a:p>
      </dgm:t>
    </dgm:pt>
    <dgm:pt modelId="{DBFDCA49-84F7-4B64-B3AA-C0125A95EA24}" type="sibTrans" cxnId="{97EE86E9-E6D7-4D37-A348-F16428BFA0A4}">
      <dgm:prSet/>
      <dgm:spPr/>
      <dgm:t>
        <a:bodyPr/>
        <a:lstStyle/>
        <a:p>
          <a:endParaRPr lang="de-DE"/>
        </a:p>
      </dgm:t>
    </dgm:pt>
    <dgm:pt modelId="{F24C3F9C-0006-4978-911E-00BDA1D4EEE6}">
      <dgm:prSet phldrT="[Text]" custT="1"/>
      <dgm:spPr/>
      <dgm:t>
        <a:bodyPr/>
        <a:lstStyle/>
        <a:p>
          <a:pPr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Verwaltung</a:t>
          </a:r>
          <a:endParaRPr lang="de-DE" sz="1900" kern="1200" dirty="0"/>
        </a:p>
      </dgm:t>
    </dgm:pt>
    <dgm:pt modelId="{6BF95862-E339-4482-8D8D-5C4EE0EC99DF}" type="parTrans" cxnId="{4F068A03-5A85-4C37-8F74-E01E35609F8A}">
      <dgm:prSet/>
      <dgm:spPr/>
      <dgm:t>
        <a:bodyPr/>
        <a:lstStyle/>
        <a:p>
          <a:endParaRPr lang="de-DE"/>
        </a:p>
      </dgm:t>
    </dgm:pt>
    <dgm:pt modelId="{CBC1A460-D22F-4A84-96A5-D058911D5900}" type="sibTrans" cxnId="{4F068A03-5A85-4C37-8F74-E01E35609F8A}">
      <dgm:prSet/>
      <dgm:spPr/>
      <dgm:t>
        <a:bodyPr/>
        <a:lstStyle/>
        <a:p>
          <a:endParaRPr lang="de-DE"/>
        </a:p>
      </dgm:t>
    </dgm:pt>
    <dgm:pt modelId="{A854A332-967C-495D-A3F7-C64A79F1454E}">
      <dgm:prSet phldrT="[Text]" custT="1"/>
      <dgm:spPr/>
      <dgm:t>
        <a:bodyPr/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„City Factory“</a:t>
          </a:r>
        </a:p>
      </dgm:t>
    </dgm:pt>
    <dgm:pt modelId="{9940F6DF-CFF8-4DA0-AC8A-62CB93DFC2E3}" type="parTrans" cxnId="{FFE373A9-000A-4501-9612-FAA342132E01}">
      <dgm:prSet/>
      <dgm:spPr/>
      <dgm:t>
        <a:bodyPr/>
        <a:lstStyle/>
        <a:p>
          <a:endParaRPr lang="de-DE"/>
        </a:p>
      </dgm:t>
    </dgm:pt>
    <dgm:pt modelId="{DB7C2478-011A-4914-A16A-335A8D37348A}" type="sibTrans" cxnId="{FFE373A9-000A-4501-9612-FAA342132E01}">
      <dgm:prSet/>
      <dgm:spPr/>
      <dgm:t>
        <a:bodyPr/>
        <a:lstStyle/>
        <a:p>
          <a:endParaRPr lang="de-DE"/>
        </a:p>
      </dgm:t>
    </dgm:pt>
    <dgm:pt modelId="{2CA4563A-D9A0-422B-9A78-A92FE4826B6C}">
      <dgm:prSet phldrT="[Text]" custT="1"/>
      <dgm:spPr/>
      <dgm:t>
        <a:bodyPr/>
        <a:lstStyle/>
        <a:p>
          <a:pPr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“AG Verwaltung</a:t>
          </a:r>
          <a:r>
            <a:rPr lang="de-DE" sz="1900" kern="1200" dirty="0"/>
            <a:t>“</a:t>
          </a:r>
        </a:p>
      </dgm:t>
    </dgm:pt>
    <dgm:pt modelId="{691E4A50-4E1B-4818-A3A8-88F9D406DD2E}" type="parTrans" cxnId="{E0CB8110-7B2F-4328-BF4C-7BE00EBAFFBA}">
      <dgm:prSet/>
      <dgm:spPr/>
      <dgm:t>
        <a:bodyPr/>
        <a:lstStyle/>
        <a:p>
          <a:endParaRPr lang="de-DE"/>
        </a:p>
      </dgm:t>
    </dgm:pt>
    <dgm:pt modelId="{A5F810B1-1AB0-4D38-8B00-95E455BEB87C}" type="sibTrans" cxnId="{E0CB8110-7B2F-4328-BF4C-7BE00EBAFFBA}">
      <dgm:prSet/>
      <dgm:spPr/>
      <dgm:t>
        <a:bodyPr/>
        <a:lstStyle/>
        <a:p>
          <a:endParaRPr lang="de-DE"/>
        </a:p>
      </dgm:t>
    </dgm:pt>
    <dgm:pt modelId="{350A1E2E-788F-445A-891A-D8C25365DB49}">
      <dgm:prSet phldrT="[Text]" custT="1"/>
      <dgm:spPr/>
      <dgm:t>
        <a:bodyPr/>
        <a:lstStyle/>
        <a:p>
          <a:pPr algn="l">
            <a:buFontTx/>
            <a:buNone/>
          </a:pPr>
          <a:r>
            <a:rPr lang="de-DE" sz="2000" dirty="0" err="1"/>
            <a:t>beteiligung</a:t>
          </a:r>
          <a:endParaRPr lang="de-DE" sz="2000" dirty="0"/>
        </a:p>
      </dgm:t>
    </dgm:pt>
    <dgm:pt modelId="{A21422F5-0D63-4D23-9FC2-92DFD31E99BC}" type="parTrans" cxnId="{438F6FE7-BBE8-41AA-82C2-7CAD271E964F}">
      <dgm:prSet/>
      <dgm:spPr/>
      <dgm:t>
        <a:bodyPr/>
        <a:lstStyle/>
        <a:p>
          <a:endParaRPr lang="de-DE"/>
        </a:p>
      </dgm:t>
    </dgm:pt>
    <dgm:pt modelId="{8A2FBEDD-C312-4083-991B-EF517F85FA6F}" type="sibTrans" cxnId="{438F6FE7-BBE8-41AA-82C2-7CAD271E964F}">
      <dgm:prSet/>
      <dgm:spPr/>
      <dgm:t>
        <a:bodyPr/>
        <a:lstStyle/>
        <a:p>
          <a:endParaRPr lang="de-DE"/>
        </a:p>
      </dgm:t>
    </dgm:pt>
    <dgm:pt modelId="{930BF0CE-1F40-4B92-B681-55B92422A88D}" type="pres">
      <dgm:prSet presAssocID="{E9F2DCE8-D367-4196-812A-8814E6D9CEF2}" presName="linearFlow" presStyleCnt="0">
        <dgm:presLayoutVars>
          <dgm:dir/>
          <dgm:animLvl val="lvl"/>
          <dgm:resizeHandles/>
        </dgm:presLayoutVars>
      </dgm:prSet>
      <dgm:spPr/>
    </dgm:pt>
    <dgm:pt modelId="{01ADB49D-21C0-4EAC-87F9-168CC4FE2E71}" type="pres">
      <dgm:prSet presAssocID="{01A08F6F-19FC-40B3-A8F1-821FA2752679}" presName="compositeNode" presStyleCnt="0">
        <dgm:presLayoutVars>
          <dgm:bulletEnabled val="1"/>
        </dgm:presLayoutVars>
      </dgm:prSet>
      <dgm:spPr/>
    </dgm:pt>
    <dgm:pt modelId="{118CCCED-86A7-4095-A87B-5F33354FE8E2}" type="pres">
      <dgm:prSet presAssocID="{01A08F6F-19FC-40B3-A8F1-821FA2752679}" presName="image" presStyleLbl="fgImgPlace1" presStyleIdx="0" presStyleCnt="3" custFlipVert="0" custFlipHor="1" custScaleX="7818" custScaleY="14668" custLinFactX="121653" custLinFactY="154120" custLinFactNeighborX="200000" custLinFactNeighborY="200000"/>
      <dgm:spPr/>
    </dgm:pt>
    <dgm:pt modelId="{BC780A5C-1A3B-4E8F-AA63-0FE8EA9EB13E}" type="pres">
      <dgm:prSet presAssocID="{01A08F6F-19FC-40B3-A8F1-821FA2752679}" presName="childNode" presStyleLbl="node1" presStyleIdx="0" presStyleCnt="3" custScaleX="163916" custScaleY="128205" custLinFactNeighborX="-30538" custLinFactNeighborY="12961">
        <dgm:presLayoutVars>
          <dgm:bulletEnabled val="1"/>
        </dgm:presLayoutVars>
      </dgm:prSet>
      <dgm:spPr/>
    </dgm:pt>
    <dgm:pt modelId="{12D2AA40-F7EC-48C0-B81F-F867FD848FFD}" type="pres">
      <dgm:prSet presAssocID="{01A08F6F-19FC-40B3-A8F1-821FA2752679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6531143D-2B8A-40BA-9AAF-0B156CF40783}" type="pres">
      <dgm:prSet presAssocID="{FD21FC21-F5E6-41AE-BFAE-36883B59D3A0}" presName="sibTrans" presStyleCnt="0"/>
      <dgm:spPr/>
    </dgm:pt>
    <dgm:pt modelId="{467C1D62-3D11-48E5-A0B5-C6DEBF1AE63E}" type="pres">
      <dgm:prSet presAssocID="{78041FB8-AB97-46C7-AE4A-9E49D3050857}" presName="compositeNode" presStyleCnt="0">
        <dgm:presLayoutVars>
          <dgm:bulletEnabled val="1"/>
        </dgm:presLayoutVars>
      </dgm:prSet>
      <dgm:spPr/>
    </dgm:pt>
    <dgm:pt modelId="{18365DE5-11FE-4802-9AAF-2737C4AED984}" type="pres">
      <dgm:prSet presAssocID="{78041FB8-AB97-46C7-AE4A-9E49D3050857}" presName="image" presStyleLbl="fgImgPlace1" presStyleIdx="1" presStyleCnt="3" custFlipVert="0" custFlipHor="0" custScaleX="9146" custScaleY="26924" custLinFactX="177109" custLinFactY="15056" custLinFactNeighborX="200000" custLinFactNeighborY="100000"/>
      <dgm:spPr/>
    </dgm:pt>
    <dgm:pt modelId="{5553DB5E-CBE3-477B-9EF6-1F099CE3CD5A}" type="pres">
      <dgm:prSet presAssocID="{78041FB8-AB97-46C7-AE4A-9E49D3050857}" presName="childNode" presStyleLbl="node1" presStyleIdx="1" presStyleCnt="3" custScaleX="184279" custScaleY="128205" custLinFactNeighborX="-1198" custLinFactNeighborY="15395">
        <dgm:presLayoutVars>
          <dgm:bulletEnabled val="1"/>
        </dgm:presLayoutVars>
      </dgm:prSet>
      <dgm:spPr/>
    </dgm:pt>
    <dgm:pt modelId="{A376A38C-97C8-4E0F-9AD8-3E20FC7C4736}" type="pres">
      <dgm:prSet presAssocID="{78041FB8-AB97-46C7-AE4A-9E49D3050857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7EAFF623-32AC-4E59-A1EF-D99AC146F52D}" type="pres">
      <dgm:prSet presAssocID="{26089653-0B55-4292-A34E-EA1DFEA0B443}" presName="sibTrans" presStyleCnt="0"/>
      <dgm:spPr/>
    </dgm:pt>
    <dgm:pt modelId="{D4691307-F34E-4213-9614-853EA31219CD}" type="pres">
      <dgm:prSet presAssocID="{5EBDD45B-94D0-4D4B-BAEE-948AE7027727}" presName="compositeNode" presStyleCnt="0">
        <dgm:presLayoutVars>
          <dgm:bulletEnabled val="1"/>
        </dgm:presLayoutVars>
      </dgm:prSet>
      <dgm:spPr/>
    </dgm:pt>
    <dgm:pt modelId="{FB45A8FF-3F24-4C12-A45E-8EA38DEB176D}" type="pres">
      <dgm:prSet presAssocID="{5EBDD45B-94D0-4D4B-BAEE-948AE7027727}" presName="image" presStyleLbl="fgImgPlace1" presStyleIdx="2" presStyleCnt="3" custFlipHor="1" custScaleX="9021" custScaleY="9021" custLinFactY="100000" custLinFactNeighborX="-94722" custLinFactNeighborY="159062"/>
      <dgm:spPr/>
    </dgm:pt>
    <dgm:pt modelId="{11353C48-0F65-4FA3-81AB-48502B896E33}" type="pres">
      <dgm:prSet presAssocID="{5EBDD45B-94D0-4D4B-BAEE-948AE7027727}" presName="childNode" presStyleLbl="node1" presStyleIdx="2" presStyleCnt="3" custScaleX="179482" custScaleY="128205" custLinFactNeighborX="29836" custLinFactNeighborY="12161">
        <dgm:presLayoutVars>
          <dgm:bulletEnabled val="1"/>
        </dgm:presLayoutVars>
      </dgm:prSet>
      <dgm:spPr/>
    </dgm:pt>
    <dgm:pt modelId="{D6C44D5A-6C17-44CB-BEFC-78354931B2F2}" type="pres">
      <dgm:prSet presAssocID="{5EBDD45B-94D0-4D4B-BAEE-948AE7027727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4F068A03-5A85-4C37-8F74-E01E35609F8A}" srcId="{5EBDD45B-94D0-4D4B-BAEE-948AE7027727}" destId="{F24C3F9C-0006-4978-911E-00BDA1D4EEE6}" srcOrd="0" destOrd="0" parTransId="{6BF95862-E339-4482-8D8D-5C4EE0EC99DF}" sibTransId="{CBC1A460-D22F-4A84-96A5-D058911D5900}"/>
    <dgm:cxn modelId="{E0CB8110-7B2F-4328-BF4C-7BE00EBAFFBA}" srcId="{5EBDD45B-94D0-4D4B-BAEE-948AE7027727}" destId="{2CA4563A-D9A0-422B-9A78-A92FE4826B6C}" srcOrd="1" destOrd="0" parTransId="{691E4A50-4E1B-4818-A3A8-88F9D406DD2E}" sibTransId="{A5F810B1-1AB0-4D38-8B00-95E455BEB87C}"/>
    <dgm:cxn modelId="{FF5AD733-39A4-489E-9303-2B85DB1F319D}" type="presOf" srcId="{01A08F6F-19FC-40B3-A8F1-821FA2752679}" destId="{12D2AA40-F7EC-48C0-B81F-F867FD848FFD}" srcOrd="0" destOrd="0" presId="urn:microsoft.com/office/officeart/2005/8/layout/hList2"/>
    <dgm:cxn modelId="{80BADA5B-9CFB-4238-AF41-1FCFB8C5BF32}" type="presOf" srcId="{624075AC-7C01-43D1-8F2F-C3121F110FD9}" destId="{BC780A5C-1A3B-4E8F-AA63-0FE8EA9EB13E}" srcOrd="0" destOrd="0" presId="urn:microsoft.com/office/officeart/2005/8/layout/hList2"/>
    <dgm:cxn modelId="{5FE7034A-0549-4618-8C48-71F6E0725684}" type="presOf" srcId="{E9F2DCE8-D367-4196-812A-8814E6D9CEF2}" destId="{930BF0CE-1F40-4B92-B681-55B92422A88D}" srcOrd="0" destOrd="0" presId="urn:microsoft.com/office/officeart/2005/8/layout/hList2"/>
    <dgm:cxn modelId="{1BDD076E-0D41-40F0-9A93-215E78525594}" type="presOf" srcId="{350A1E2E-788F-445A-891A-D8C25365DB49}" destId="{BC780A5C-1A3B-4E8F-AA63-0FE8EA9EB13E}" srcOrd="0" destOrd="1" presId="urn:microsoft.com/office/officeart/2005/8/layout/hList2"/>
    <dgm:cxn modelId="{227A0D75-D6DC-422A-941F-98F604CD5CDD}" type="presOf" srcId="{A854A332-967C-495D-A3F7-C64A79F1454E}" destId="{5553DB5E-CBE3-477B-9EF6-1F099CE3CD5A}" srcOrd="0" destOrd="1" presId="urn:microsoft.com/office/officeart/2005/8/layout/hList2"/>
    <dgm:cxn modelId="{927DB077-E004-4E14-842C-FD4410D243BF}" type="presOf" srcId="{78041FB8-AB97-46C7-AE4A-9E49D3050857}" destId="{A376A38C-97C8-4E0F-9AD8-3E20FC7C4736}" srcOrd="0" destOrd="0" presId="urn:microsoft.com/office/officeart/2005/8/layout/hList2"/>
    <dgm:cxn modelId="{9A22047B-0E27-4C0F-9679-7DF2E0BD6FE0}" type="presOf" srcId="{6F07E623-A811-4DE5-B74A-6DA6A4E10628}" destId="{5553DB5E-CBE3-477B-9EF6-1F099CE3CD5A}" srcOrd="0" destOrd="0" presId="urn:microsoft.com/office/officeart/2005/8/layout/hList2"/>
    <dgm:cxn modelId="{9A548398-2E8B-4AB6-A450-5D51B64067AD}" type="presOf" srcId="{2CA4563A-D9A0-422B-9A78-A92FE4826B6C}" destId="{11353C48-0F65-4FA3-81AB-48502B896E33}" srcOrd="0" destOrd="1" presId="urn:microsoft.com/office/officeart/2005/8/layout/hList2"/>
    <dgm:cxn modelId="{6CA08FA8-7CC8-4EC1-A946-E0B32C21B1A8}" type="presOf" srcId="{F24C3F9C-0006-4978-911E-00BDA1D4EEE6}" destId="{11353C48-0F65-4FA3-81AB-48502B896E33}" srcOrd="0" destOrd="0" presId="urn:microsoft.com/office/officeart/2005/8/layout/hList2"/>
    <dgm:cxn modelId="{FFE373A9-000A-4501-9612-FAA342132E01}" srcId="{78041FB8-AB97-46C7-AE4A-9E49D3050857}" destId="{A854A332-967C-495D-A3F7-C64A79F1454E}" srcOrd="1" destOrd="0" parTransId="{9940F6DF-CFF8-4DA0-AC8A-62CB93DFC2E3}" sibTransId="{DB7C2478-011A-4914-A16A-335A8D37348A}"/>
    <dgm:cxn modelId="{3AD089A9-F97F-44E0-93D7-7ACCB2CB2379}" srcId="{01A08F6F-19FC-40B3-A8F1-821FA2752679}" destId="{624075AC-7C01-43D1-8F2F-C3121F110FD9}" srcOrd="0" destOrd="0" parTransId="{179C91D2-51B6-4387-993B-F3D88756B2D6}" sibTransId="{22BA0F94-11AA-489C-97B5-BEC2570A05FE}"/>
    <dgm:cxn modelId="{84745BB0-5AF8-45AB-AD9F-B080076798AF}" type="presOf" srcId="{5EBDD45B-94D0-4D4B-BAEE-948AE7027727}" destId="{D6C44D5A-6C17-44CB-BEFC-78354931B2F2}" srcOrd="0" destOrd="0" presId="urn:microsoft.com/office/officeart/2005/8/layout/hList2"/>
    <dgm:cxn modelId="{39469FD1-4C50-4350-8D53-2412D6F9578E}" srcId="{78041FB8-AB97-46C7-AE4A-9E49D3050857}" destId="{6F07E623-A811-4DE5-B74A-6DA6A4E10628}" srcOrd="0" destOrd="0" parTransId="{D1BD7C07-C502-4763-A46D-0C3E4170B4D8}" sibTransId="{67A6AA5F-FF14-4422-B212-CAD62A216619}"/>
    <dgm:cxn modelId="{1D3283D4-AD9B-43B4-97B4-382FB63AB0BB}" srcId="{E9F2DCE8-D367-4196-812A-8814E6D9CEF2}" destId="{78041FB8-AB97-46C7-AE4A-9E49D3050857}" srcOrd="1" destOrd="0" parTransId="{0E68B9F4-B922-42F4-8135-CCB874418069}" sibTransId="{26089653-0B55-4292-A34E-EA1DFEA0B443}"/>
    <dgm:cxn modelId="{438F6FE7-BBE8-41AA-82C2-7CAD271E964F}" srcId="{01A08F6F-19FC-40B3-A8F1-821FA2752679}" destId="{350A1E2E-788F-445A-891A-D8C25365DB49}" srcOrd="1" destOrd="0" parTransId="{A21422F5-0D63-4D23-9FC2-92DFD31E99BC}" sibTransId="{8A2FBEDD-C312-4083-991B-EF517F85FA6F}"/>
    <dgm:cxn modelId="{97EE86E9-E6D7-4D37-A348-F16428BFA0A4}" srcId="{E9F2DCE8-D367-4196-812A-8814E6D9CEF2}" destId="{5EBDD45B-94D0-4D4B-BAEE-948AE7027727}" srcOrd="2" destOrd="0" parTransId="{D4D34A37-81C4-46F8-A9BD-0A6ADB4254B1}" sibTransId="{DBFDCA49-84F7-4B64-B3AA-C0125A95EA24}"/>
    <dgm:cxn modelId="{57DBE6E9-EE20-4AA9-8DAB-56D3CCD18629}" srcId="{E9F2DCE8-D367-4196-812A-8814E6D9CEF2}" destId="{01A08F6F-19FC-40B3-A8F1-821FA2752679}" srcOrd="0" destOrd="0" parTransId="{786EF121-193B-496F-B3C6-CAC9D76077B4}" sibTransId="{FD21FC21-F5E6-41AE-BFAE-36883B59D3A0}"/>
    <dgm:cxn modelId="{9DACB8CB-AA51-45B1-A7E0-4D0321A2ABA0}" type="presParOf" srcId="{930BF0CE-1F40-4B92-B681-55B92422A88D}" destId="{01ADB49D-21C0-4EAC-87F9-168CC4FE2E71}" srcOrd="0" destOrd="0" presId="urn:microsoft.com/office/officeart/2005/8/layout/hList2"/>
    <dgm:cxn modelId="{5E637B5C-3664-4D1B-8586-143225242D3A}" type="presParOf" srcId="{01ADB49D-21C0-4EAC-87F9-168CC4FE2E71}" destId="{118CCCED-86A7-4095-A87B-5F33354FE8E2}" srcOrd="0" destOrd="0" presId="urn:microsoft.com/office/officeart/2005/8/layout/hList2"/>
    <dgm:cxn modelId="{9FF3562E-80C5-43B8-80C6-38AE05D9DDE9}" type="presParOf" srcId="{01ADB49D-21C0-4EAC-87F9-168CC4FE2E71}" destId="{BC780A5C-1A3B-4E8F-AA63-0FE8EA9EB13E}" srcOrd="1" destOrd="0" presId="urn:microsoft.com/office/officeart/2005/8/layout/hList2"/>
    <dgm:cxn modelId="{88DDBD94-D6AD-4E62-B3B7-6B753F9276EA}" type="presParOf" srcId="{01ADB49D-21C0-4EAC-87F9-168CC4FE2E71}" destId="{12D2AA40-F7EC-48C0-B81F-F867FD848FFD}" srcOrd="2" destOrd="0" presId="urn:microsoft.com/office/officeart/2005/8/layout/hList2"/>
    <dgm:cxn modelId="{3D2479D4-436C-4982-9E93-A1D57621C857}" type="presParOf" srcId="{930BF0CE-1F40-4B92-B681-55B92422A88D}" destId="{6531143D-2B8A-40BA-9AAF-0B156CF40783}" srcOrd="1" destOrd="0" presId="urn:microsoft.com/office/officeart/2005/8/layout/hList2"/>
    <dgm:cxn modelId="{BE99021C-A453-4104-A7AE-B503A0914DEA}" type="presParOf" srcId="{930BF0CE-1F40-4B92-B681-55B92422A88D}" destId="{467C1D62-3D11-48E5-A0B5-C6DEBF1AE63E}" srcOrd="2" destOrd="0" presId="urn:microsoft.com/office/officeart/2005/8/layout/hList2"/>
    <dgm:cxn modelId="{7FC6FCB3-AC90-4DD3-A01A-D1802F5A2E58}" type="presParOf" srcId="{467C1D62-3D11-48E5-A0B5-C6DEBF1AE63E}" destId="{18365DE5-11FE-4802-9AAF-2737C4AED984}" srcOrd="0" destOrd="0" presId="urn:microsoft.com/office/officeart/2005/8/layout/hList2"/>
    <dgm:cxn modelId="{728EEBF7-4A45-43C4-9606-B136C7FF02AC}" type="presParOf" srcId="{467C1D62-3D11-48E5-A0B5-C6DEBF1AE63E}" destId="{5553DB5E-CBE3-477B-9EF6-1F099CE3CD5A}" srcOrd="1" destOrd="0" presId="urn:microsoft.com/office/officeart/2005/8/layout/hList2"/>
    <dgm:cxn modelId="{D7908C1C-0DD8-4EF7-B2F0-4FFF049DA5FF}" type="presParOf" srcId="{467C1D62-3D11-48E5-A0B5-C6DEBF1AE63E}" destId="{A376A38C-97C8-4E0F-9AD8-3E20FC7C4736}" srcOrd="2" destOrd="0" presId="urn:microsoft.com/office/officeart/2005/8/layout/hList2"/>
    <dgm:cxn modelId="{C5FADAF8-A793-4DB3-8D68-7E1DA43D225E}" type="presParOf" srcId="{930BF0CE-1F40-4B92-B681-55B92422A88D}" destId="{7EAFF623-32AC-4E59-A1EF-D99AC146F52D}" srcOrd="3" destOrd="0" presId="urn:microsoft.com/office/officeart/2005/8/layout/hList2"/>
    <dgm:cxn modelId="{1B5DCC5C-C258-491A-9517-56778A7FB375}" type="presParOf" srcId="{930BF0CE-1F40-4B92-B681-55B92422A88D}" destId="{D4691307-F34E-4213-9614-853EA31219CD}" srcOrd="4" destOrd="0" presId="urn:microsoft.com/office/officeart/2005/8/layout/hList2"/>
    <dgm:cxn modelId="{F47D1158-D61D-4D72-A6EE-6C3944CE4D37}" type="presParOf" srcId="{D4691307-F34E-4213-9614-853EA31219CD}" destId="{FB45A8FF-3F24-4C12-A45E-8EA38DEB176D}" srcOrd="0" destOrd="0" presId="urn:microsoft.com/office/officeart/2005/8/layout/hList2"/>
    <dgm:cxn modelId="{C993D03A-3F62-495E-A7EB-762C4645AAB3}" type="presParOf" srcId="{D4691307-F34E-4213-9614-853EA31219CD}" destId="{11353C48-0F65-4FA3-81AB-48502B896E33}" srcOrd="1" destOrd="0" presId="urn:microsoft.com/office/officeart/2005/8/layout/hList2"/>
    <dgm:cxn modelId="{92CFAE1B-00E0-44D0-8289-B185BD2DFE4E}" type="presParOf" srcId="{D4691307-F34E-4213-9614-853EA31219CD}" destId="{D6C44D5A-6C17-44CB-BEFC-78354931B2F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6FDE23-4811-754B-A9EB-581A80FD4BB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de-DE"/>
        </a:p>
      </dgm:t>
    </dgm:pt>
    <dgm:pt modelId="{2875FDEE-D172-434E-BD29-5535BD8D2DA3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1700" cap="non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Die Fressgasse orientiert sich an nachhaltiger Lebensqualität: Entsiegelung, Fassadengrün und Schatten prägen ihr Bild.</a:t>
          </a:r>
          <a:endParaRPr lang="de-DE" sz="1700" b="0" i="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AABA5-67B6-9248-9B48-8A88A5121C4A}" type="parTrans" cxnId="{BCB9504B-1F6D-7649-8212-C4AE2B7817E8}">
      <dgm:prSet/>
      <dgm:spPr/>
      <dgm:t>
        <a:bodyPr/>
        <a:lstStyle/>
        <a:p>
          <a:endParaRPr lang="de-DE"/>
        </a:p>
      </dgm:t>
    </dgm:pt>
    <dgm:pt modelId="{14090BBD-0162-2640-8DB0-B3EC178E918C}" type="sibTrans" cxnId="{BCB9504B-1F6D-7649-8212-C4AE2B7817E8}">
      <dgm:prSet/>
      <dgm:spPr/>
      <dgm:t>
        <a:bodyPr/>
        <a:lstStyle/>
        <a:p>
          <a:endParaRPr lang="de-DE"/>
        </a:p>
      </dgm:t>
    </dgm:pt>
    <dgm:pt modelId="{DCC47108-0F8D-584D-B4DD-76151C5E7937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1700" cap="none" baseline="0" dirty="0">
              <a:latin typeface="Arial" panose="020B0604020202020204" pitchFamily="34" charset="0"/>
              <a:cs typeface="Arial" panose="020B0604020202020204" pitchFamily="34" charset="0"/>
            </a:rPr>
            <a:t>Die Fressgasse ist gut erreichbar: Klimafreundliche und entschleunigte Fortbewegung sorgen für gute Luft</a:t>
          </a:r>
          <a:r>
            <a:rPr lang="de-DE" sz="1500" cap="none" baseline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de-DE" sz="1500" cap="none" baseline="0" dirty="0"/>
        </a:p>
      </dgm:t>
    </dgm:pt>
    <dgm:pt modelId="{27FC425F-F426-514D-818B-2FC29F20D858}" type="parTrans" cxnId="{BC4C5AEC-6158-1449-8BBB-A8CA26661D5F}">
      <dgm:prSet/>
      <dgm:spPr/>
      <dgm:t>
        <a:bodyPr/>
        <a:lstStyle/>
        <a:p>
          <a:endParaRPr lang="de-DE"/>
        </a:p>
      </dgm:t>
    </dgm:pt>
    <dgm:pt modelId="{BB715562-9040-584C-B01D-31267C292F38}" type="sibTrans" cxnId="{BC4C5AEC-6158-1449-8BBB-A8CA26661D5F}">
      <dgm:prSet/>
      <dgm:spPr/>
      <dgm:t>
        <a:bodyPr/>
        <a:lstStyle/>
        <a:p>
          <a:endParaRPr lang="de-DE"/>
        </a:p>
      </dgm:t>
    </dgm:pt>
    <dgm:pt modelId="{094EF81A-974A-884E-8F34-8ED611A90442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1700" cap="none" baseline="0" dirty="0">
              <a:latin typeface="Arial" panose="020B0604020202020204" pitchFamily="34" charset="0"/>
              <a:cs typeface="Arial" panose="020B0604020202020204" pitchFamily="34" charset="0"/>
            </a:rPr>
            <a:t>Die Fressgasse ist unverwechselbar: vielfältige gastronomische Konzepte, erlebnisorientierter Genuss und lebendiger Aufenthalt.</a:t>
          </a:r>
          <a:endParaRPr lang="de-DE" sz="1700" cap="none" baseline="0" dirty="0"/>
        </a:p>
      </dgm:t>
    </dgm:pt>
    <dgm:pt modelId="{C94C28B2-8873-4049-AFD6-C0630D445C13}" type="parTrans" cxnId="{2940F0EC-D84B-0E49-B7A5-D8743247A5DB}">
      <dgm:prSet/>
      <dgm:spPr/>
      <dgm:t>
        <a:bodyPr/>
        <a:lstStyle/>
        <a:p>
          <a:endParaRPr lang="de-DE"/>
        </a:p>
      </dgm:t>
    </dgm:pt>
    <dgm:pt modelId="{31EAEA41-6BE6-794B-9A29-3D5B95DF867B}" type="sibTrans" cxnId="{2940F0EC-D84B-0E49-B7A5-D8743247A5DB}">
      <dgm:prSet/>
      <dgm:spPr/>
      <dgm:t>
        <a:bodyPr/>
        <a:lstStyle/>
        <a:p>
          <a:endParaRPr lang="de-DE"/>
        </a:p>
      </dgm:t>
    </dgm:pt>
    <dgm:pt modelId="{22A763BA-E7C2-1840-8F86-5ADFA51826A9}">
      <dgm:prSet phldrT="[Text]"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e-DE" sz="1700" cap="none" baseline="0" dirty="0">
              <a:latin typeface="Arial" panose="020B0604020202020204" pitchFamily="34" charset="0"/>
              <a:cs typeface="Arial" panose="020B0604020202020204" pitchFamily="34" charset="0"/>
            </a:rPr>
            <a:t>Die Fressgasse ist kultureller und demokratischer Raum: für sozialen Zusammenhalt.</a:t>
          </a:r>
          <a:endParaRPr lang="de-DE" sz="1700" cap="none" baseline="0" dirty="0"/>
        </a:p>
      </dgm:t>
    </dgm:pt>
    <dgm:pt modelId="{A914A414-E4E2-7C48-9B0B-1EAB8FB20AC0}" type="parTrans" cxnId="{D9F3C53A-446B-3C4B-9483-A3B6FFFBBFC9}">
      <dgm:prSet/>
      <dgm:spPr/>
      <dgm:t>
        <a:bodyPr/>
        <a:lstStyle/>
        <a:p>
          <a:endParaRPr lang="de-DE"/>
        </a:p>
      </dgm:t>
    </dgm:pt>
    <dgm:pt modelId="{AA54F7D4-BE00-B647-9530-CF8047C399E2}" type="sibTrans" cxnId="{D9F3C53A-446B-3C4B-9483-A3B6FFFBBFC9}">
      <dgm:prSet/>
      <dgm:spPr/>
      <dgm:t>
        <a:bodyPr/>
        <a:lstStyle/>
        <a:p>
          <a:endParaRPr lang="de-DE"/>
        </a:p>
      </dgm:t>
    </dgm:pt>
    <dgm:pt modelId="{A9CCE92B-7D24-4D7D-BFFE-8BBCC880BEA1}" type="pres">
      <dgm:prSet presAssocID="{656FDE23-4811-754B-A9EB-581A80FD4BB4}" presName="root" presStyleCnt="0">
        <dgm:presLayoutVars>
          <dgm:dir/>
          <dgm:resizeHandles val="exact"/>
        </dgm:presLayoutVars>
      </dgm:prSet>
      <dgm:spPr/>
    </dgm:pt>
    <dgm:pt modelId="{77E56699-01BB-45FD-BB8F-A3B3C831ECC8}" type="pres">
      <dgm:prSet presAssocID="{2875FDEE-D172-434E-BD29-5535BD8D2DA3}" presName="compNode" presStyleCnt="0"/>
      <dgm:spPr/>
    </dgm:pt>
    <dgm:pt modelId="{9FBD36BC-4C43-4619-BDAD-2598F01D7156}" type="pres">
      <dgm:prSet presAssocID="{2875FDEE-D172-434E-BD29-5535BD8D2DA3}" presName="iconBgRect" presStyleLbl="bgShp" presStyleIdx="0" presStyleCnt="4" custScaleX="86407" custScaleY="88235"/>
      <dgm:spPr>
        <a:prstGeom prst="round2DiagRect">
          <a:avLst>
            <a:gd name="adj1" fmla="val 29727"/>
            <a:gd name="adj2" fmla="val 0"/>
          </a:avLst>
        </a:prstGeom>
      </dgm:spPr>
    </dgm:pt>
    <dgm:pt modelId="{45E5E186-83B1-4656-8A11-F25117072394}" type="pres">
      <dgm:prSet presAssocID="{2875FDEE-D172-434E-BD29-5535BD8D2DA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nnenblumen mit einfarbiger Füllung"/>
        </a:ext>
      </dgm:extLst>
    </dgm:pt>
    <dgm:pt modelId="{CDCBC8BC-F732-44C8-B0DB-E4020E32BDE9}" type="pres">
      <dgm:prSet presAssocID="{2875FDEE-D172-434E-BD29-5535BD8D2DA3}" presName="spaceRect" presStyleCnt="0"/>
      <dgm:spPr/>
    </dgm:pt>
    <dgm:pt modelId="{3C59AF43-B90E-4429-B93B-F11EBDA5657A}" type="pres">
      <dgm:prSet presAssocID="{2875FDEE-D172-434E-BD29-5535BD8D2DA3}" presName="textRect" presStyleLbl="revTx" presStyleIdx="0" presStyleCnt="4" custLinFactNeighborX="7400" custLinFactNeighborY="-2140">
        <dgm:presLayoutVars>
          <dgm:chMax val="1"/>
          <dgm:chPref val="1"/>
        </dgm:presLayoutVars>
      </dgm:prSet>
      <dgm:spPr/>
    </dgm:pt>
    <dgm:pt modelId="{D2C56DF9-C4BB-46EA-84B8-327DE24F424C}" type="pres">
      <dgm:prSet presAssocID="{14090BBD-0162-2640-8DB0-B3EC178E918C}" presName="sibTrans" presStyleCnt="0"/>
      <dgm:spPr/>
    </dgm:pt>
    <dgm:pt modelId="{04224C71-DD71-474D-AD56-B6347986E87C}" type="pres">
      <dgm:prSet presAssocID="{DCC47108-0F8D-584D-B4DD-76151C5E7937}" presName="compNode" presStyleCnt="0"/>
      <dgm:spPr/>
    </dgm:pt>
    <dgm:pt modelId="{5653E10D-E456-F343-A4BD-8415D3F5FA6E}" type="pres">
      <dgm:prSet presAssocID="{DCC47108-0F8D-584D-B4DD-76151C5E7937}" presName="iconBgRect" presStyleLbl="bgShp" presStyleIdx="1" presStyleCnt="4" custScaleX="88945" custScaleY="90407"/>
      <dgm:spPr>
        <a:prstGeom prst="round2DiagRect">
          <a:avLst>
            <a:gd name="adj1" fmla="val 29727"/>
            <a:gd name="adj2" fmla="val 0"/>
          </a:avLst>
        </a:prstGeom>
      </dgm:spPr>
    </dgm:pt>
    <dgm:pt modelId="{7C8BF345-F777-0B4D-BCF9-AA2530F37C1E}" type="pres">
      <dgm:prSet presAssocID="{DCC47108-0F8D-584D-B4DD-76151C5E79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achhaltigkeit mit einfarbiger Füllung"/>
        </a:ext>
      </dgm:extLst>
    </dgm:pt>
    <dgm:pt modelId="{C1681AC9-030F-A445-BB22-116B5460CE61}" type="pres">
      <dgm:prSet presAssocID="{DCC47108-0F8D-584D-B4DD-76151C5E7937}" presName="spaceRect" presStyleCnt="0"/>
      <dgm:spPr/>
    </dgm:pt>
    <dgm:pt modelId="{2644F54B-DEC9-554F-AAA0-2EC3831A24D2}" type="pres">
      <dgm:prSet presAssocID="{DCC47108-0F8D-584D-B4DD-76151C5E7937}" presName="textRect" presStyleLbl="revTx" presStyleIdx="1" presStyleCnt="4" custScaleX="114337">
        <dgm:presLayoutVars>
          <dgm:chMax val="1"/>
          <dgm:chPref val="1"/>
        </dgm:presLayoutVars>
      </dgm:prSet>
      <dgm:spPr/>
    </dgm:pt>
    <dgm:pt modelId="{497CF088-C91B-DB48-8B68-3D7A03C271A1}" type="pres">
      <dgm:prSet presAssocID="{BB715562-9040-584C-B01D-31267C292F38}" presName="sibTrans" presStyleCnt="0"/>
      <dgm:spPr/>
    </dgm:pt>
    <dgm:pt modelId="{9AEABA31-5E87-445A-B2C9-35820D97AF9F}" type="pres">
      <dgm:prSet presAssocID="{094EF81A-974A-884E-8F34-8ED611A90442}" presName="compNode" presStyleCnt="0"/>
      <dgm:spPr/>
    </dgm:pt>
    <dgm:pt modelId="{A7BCCE66-FB41-4391-9163-0F90D26690CE}" type="pres">
      <dgm:prSet presAssocID="{094EF81A-974A-884E-8F34-8ED611A90442}" presName="iconBgRect" presStyleLbl="bgShp" presStyleIdx="2" presStyleCnt="4" custScaleX="88305" custScaleY="89342"/>
      <dgm:spPr>
        <a:prstGeom prst="round2DiagRect">
          <a:avLst>
            <a:gd name="adj1" fmla="val 29727"/>
            <a:gd name="adj2" fmla="val 0"/>
          </a:avLst>
        </a:prstGeom>
      </dgm:spPr>
    </dgm:pt>
    <dgm:pt modelId="{AEAEE2D5-AD42-4B54-9808-4A8BD595B743}" type="pres">
      <dgm:prSet presAssocID="{094EF81A-974A-884E-8F34-8ED611A90442}" presName="iconRect" presStyleLbl="node1" presStyleIdx="2" presStyleCnt="4" custScaleX="92097" custScaleY="91771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taurant mit einfarbiger Füllung"/>
        </a:ext>
      </dgm:extLst>
    </dgm:pt>
    <dgm:pt modelId="{5CE106DC-6610-4FD5-9F30-161A78B86909}" type="pres">
      <dgm:prSet presAssocID="{094EF81A-974A-884E-8F34-8ED611A90442}" presName="spaceRect" presStyleCnt="0"/>
      <dgm:spPr/>
    </dgm:pt>
    <dgm:pt modelId="{5F39F6C3-67B1-4073-8E46-BF98947FB5FA}" type="pres">
      <dgm:prSet presAssocID="{094EF81A-974A-884E-8F34-8ED611A90442}" presName="textRect" presStyleLbl="revTx" presStyleIdx="2" presStyleCnt="4" custScaleX="111637" custLinFactNeighborX="-11" custLinFactNeighborY="-1504">
        <dgm:presLayoutVars>
          <dgm:chMax val="1"/>
          <dgm:chPref val="1"/>
        </dgm:presLayoutVars>
      </dgm:prSet>
      <dgm:spPr/>
    </dgm:pt>
    <dgm:pt modelId="{5939F2B8-9409-4178-B0A6-810AD53BF9E1}" type="pres">
      <dgm:prSet presAssocID="{31EAEA41-6BE6-794B-9A29-3D5B95DF867B}" presName="sibTrans" presStyleCnt="0"/>
      <dgm:spPr/>
    </dgm:pt>
    <dgm:pt modelId="{A8B4BB92-AB97-4DD2-A184-727E4AA0315B}" type="pres">
      <dgm:prSet presAssocID="{22A763BA-E7C2-1840-8F86-5ADFA51826A9}" presName="compNode" presStyleCnt="0"/>
      <dgm:spPr/>
    </dgm:pt>
    <dgm:pt modelId="{82C85C5D-5680-4C64-89CA-840D9F882B3A}" type="pres">
      <dgm:prSet presAssocID="{22A763BA-E7C2-1840-8F86-5ADFA51826A9}" presName="iconBgRect" presStyleLbl="bgShp" presStyleIdx="3" presStyleCnt="4" custScaleX="71827" custScaleY="75750"/>
      <dgm:spPr>
        <a:prstGeom prst="round2DiagRect">
          <a:avLst>
            <a:gd name="adj1" fmla="val 29727"/>
            <a:gd name="adj2" fmla="val 0"/>
          </a:avLst>
        </a:prstGeom>
      </dgm:spPr>
    </dgm:pt>
    <dgm:pt modelId="{156CEC93-70CC-4BDB-954E-7B6354C7178F}" type="pres">
      <dgm:prSet presAssocID="{22A763BA-E7C2-1840-8F86-5ADFA51826A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94C3DFEF-9CE1-46C1-9A8C-60DBC9E48D20}" type="pres">
      <dgm:prSet presAssocID="{22A763BA-E7C2-1840-8F86-5ADFA51826A9}" presName="spaceRect" presStyleCnt="0"/>
      <dgm:spPr/>
    </dgm:pt>
    <dgm:pt modelId="{153AE869-007B-4EC8-82AA-D4C09465842D}" type="pres">
      <dgm:prSet presAssocID="{22A763BA-E7C2-1840-8F86-5ADFA51826A9}" presName="textRect" presStyleLbl="revTx" presStyleIdx="3" presStyleCnt="4" custLinFactNeighborX="230" custLinFactNeighborY="-4280">
        <dgm:presLayoutVars>
          <dgm:chMax val="1"/>
          <dgm:chPref val="1"/>
        </dgm:presLayoutVars>
      </dgm:prSet>
      <dgm:spPr/>
    </dgm:pt>
  </dgm:ptLst>
  <dgm:cxnLst>
    <dgm:cxn modelId="{D9F3C53A-446B-3C4B-9483-A3B6FFFBBFC9}" srcId="{656FDE23-4811-754B-A9EB-581A80FD4BB4}" destId="{22A763BA-E7C2-1840-8F86-5ADFA51826A9}" srcOrd="3" destOrd="0" parTransId="{A914A414-E4E2-7C48-9B0B-1EAB8FB20AC0}" sibTransId="{AA54F7D4-BE00-B647-9530-CF8047C399E2}"/>
    <dgm:cxn modelId="{4450AA48-3D0E-6C4C-B398-2EC59295B387}" type="presOf" srcId="{DCC47108-0F8D-584D-B4DD-76151C5E7937}" destId="{2644F54B-DEC9-554F-AAA0-2EC3831A24D2}" srcOrd="0" destOrd="0" presId="urn:microsoft.com/office/officeart/2018/5/layout/IconLeafLabelList"/>
    <dgm:cxn modelId="{BCB9504B-1F6D-7649-8212-C4AE2B7817E8}" srcId="{656FDE23-4811-754B-A9EB-581A80FD4BB4}" destId="{2875FDEE-D172-434E-BD29-5535BD8D2DA3}" srcOrd="0" destOrd="0" parTransId="{9C4AABA5-67B6-9248-9B48-8A88A5121C4A}" sibTransId="{14090BBD-0162-2640-8DB0-B3EC178E918C}"/>
    <dgm:cxn modelId="{23FB2B79-0C83-CE42-B14B-866473436DBC}" type="presOf" srcId="{2875FDEE-D172-434E-BD29-5535BD8D2DA3}" destId="{3C59AF43-B90E-4429-B93B-F11EBDA5657A}" srcOrd="0" destOrd="0" presId="urn:microsoft.com/office/officeart/2018/5/layout/IconLeafLabelList"/>
    <dgm:cxn modelId="{7DDA2988-CA2C-6041-BA3E-9FAF7D4A0D64}" type="presOf" srcId="{22A763BA-E7C2-1840-8F86-5ADFA51826A9}" destId="{153AE869-007B-4EC8-82AA-D4C09465842D}" srcOrd="0" destOrd="0" presId="urn:microsoft.com/office/officeart/2018/5/layout/IconLeafLabelList"/>
    <dgm:cxn modelId="{7BEE53A4-2624-DB45-9FFC-D0A719676AFC}" type="presOf" srcId="{656FDE23-4811-754B-A9EB-581A80FD4BB4}" destId="{A9CCE92B-7D24-4D7D-BFFE-8BBCC880BEA1}" srcOrd="0" destOrd="0" presId="urn:microsoft.com/office/officeart/2018/5/layout/IconLeafLabelList"/>
    <dgm:cxn modelId="{F92507B9-2072-C640-9FE9-BB55B76A4F24}" type="presOf" srcId="{094EF81A-974A-884E-8F34-8ED611A90442}" destId="{5F39F6C3-67B1-4073-8E46-BF98947FB5FA}" srcOrd="0" destOrd="0" presId="urn:microsoft.com/office/officeart/2018/5/layout/IconLeafLabelList"/>
    <dgm:cxn modelId="{BC4C5AEC-6158-1449-8BBB-A8CA26661D5F}" srcId="{656FDE23-4811-754B-A9EB-581A80FD4BB4}" destId="{DCC47108-0F8D-584D-B4DD-76151C5E7937}" srcOrd="1" destOrd="0" parTransId="{27FC425F-F426-514D-818B-2FC29F20D858}" sibTransId="{BB715562-9040-584C-B01D-31267C292F38}"/>
    <dgm:cxn modelId="{2940F0EC-D84B-0E49-B7A5-D8743247A5DB}" srcId="{656FDE23-4811-754B-A9EB-581A80FD4BB4}" destId="{094EF81A-974A-884E-8F34-8ED611A90442}" srcOrd="2" destOrd="0" parTransId="{C94C28B2-8873-4049-AFD6-C0630D445C13}" sibTransId="{31EAEA41-6BE6-794B-9A29-3D5B95DF867B}"/>
    <dgm:cxn modelId="{FB0ADE47-84F5-1C43-AEFD-01A32F0A539E}" type="presParOf" srcId="{A9CCE92B-7D24-4D7D-BFFE-8BBCC880BEA1}" destId="{77E56699-01BB-45FD-BB8F-A3B3C831ECC8}" srcOrd="0" destOrd="0" presId="urn:microsoft.com/office/officeart/2018/5/layout/IconLeafLabelList"/>
    <dgm:cxn modelId="{4D6E58EE-C6A8-834D-ABFC-B88562C94BC1}" type="presParOf" srcId="{77E56699-01BB-45FD-BB8F-A3B3C831ECC8}" destId="{9FBD36BC-4C43-4619-BDAD-2598F01D7156}" srcOrd="0" destOrd="0" presId="urn:microsoft.com/office/officeart/2018/5/layout/IconLeafLabelList"/>
    <dgm:cxn modelId="{2A9871C7-D01F-D04F-AF6C-11E79761B633}" type="presParOf" srcId="{77E56699-01BB-45FD-BB8F-A3B3C831ECC8}" destId="{45E5E186-83B1-4656-8A11-F25117072394}" srcOrd="1" destOrd="0" presId="urn:microsoft.com/office/officeart/2018/5/layout/IconLeafLabelList"/>
    <dgm:cxn modelId="{FB323BB4-F6AB-8B4F-8AC6-4E75402CC62B}" type="presParOf" srcId="{77E56699-01BB-45FD-BB8F-A3B3C831ECC8}" destId="{CDCBC8BC-F732-44C8-B0DB-E4020E32BDE9}" srcOrd="2" destOrd="0" presId="urn:microsoft.com/office/officeart/2018/5/layout/IconLeafLabelList"/>
    <dgm:cxn modelId="{8E66A7C4-93C7-244B-BFC0-B0505331E115}" type="presParOf" srcId="{77E56699-01BB-45FD-BB8F-A3B3C831ECC8}" destId="{3C59AF43-B90E-4429-B93B-F11EBDA5657A}" srcOrd="3" destOrd="0" presId="urn:microsoft.com/office/officeart/2018/5/layout/IconLeafLabelList"/>
    <dgm:cxn modelId="{23033DBD-8BE0-304A-A8BA-992864F74735}" type="presParOf" srcId="{A9CCE92B-7D24-4D7D-BFFE-8BBCC880BEA1}" destId="{D2C56DF9-C4BB-46EA-84B8-327DE24F424C}" srcOrd="1" destOrd="0" presId="urn:microsoft.com/office/officeart/2018/5/layout/IconLeafLabelList"/>
    <dgm:cxn modelId="{291D18DE-7D68-4D4C-B544-518567F74850}" type="presParOf" srcId="{A9CCE92B-7D24-4D7D-BFFE-8BBCC880BEA1}" destId="{04224C71-DD71-474D-AD56-B6347986E87C}" srcOrd="2" destOrd="0" presId="urn:microsoft.com/office/officeart/2018/5/layout/IconLeafLabelList"/>
    <dgm:cxn modelId="{E5CF4C9C-1E17-694D-945E-C73552993F21}" type="presParOf" srcId="{04224C71-DD71-474D-AD56-B6347986E87C}" destId="{5653E10D-E456-F343-A4BD-8415D3F5FA6E}" srcOrd="0" destOrd="0" presId="urn:microsoft.com/office/officeart/2018/5/layout/IconLeafLabelList"/>
    <dgm:cxn modelId="{429BA49E-8726-5945-9C27-24CE23C26ED2}" type="presParOf" srcId="{04224C71-DD71-474D-AD56-B6347986E87C}" destId="{7C8BF345-F777-0B4D-BCF9-AA2530F37C1E}" srcOrd="1" destOrd="0" presId="urn:microsoft.com/office/officeart/2018/5/layout/IconLeafLabelList"/>
    <dgm:cxn modelId="{C069B7DE-4FBB-C94D-8046-7935E1B971F5}" type="presParOf" srcId="{04224C71-DD71-474D-AD56-B6347986E87C}" destId="{C1681AC9-030F-A445-BB22-116B5460CE61}" srcOrd="2" destOrd="0" presId="urn:microsoft.com/office/officeart/2018/5/layout/IconLeafLabelList"/>
    <dgm:cxn modelId="{BEEBE1C8-33BD-AC44-9382-34E40A6DBDE7}" type="presParOf" srcId="{04224C71-DD71-474D-AD56-B6347986E87C}" destId="{2644F54B-DEC9-554F-AAA0-2EC3831A24D2}" srcOrd="3" destOrd="0" presId="urn:microsoft.com/office/officeart/2018/5/layout/IconLeafLabelList"/>
    <dgm:cxn modelId="{B7B9301A-02A7-7B42-80E4-27CD1E477DB7}" type="presParOf" srcId="{A9CCE92B-7D24-4D7D-BFFE-8BBCC880BEA1}" destId="{497CF088-C91B-DB48-8B68-3D7A03C271A1}" srcOrd="3" destOrd="0" presId="urn:microsoft.com/office/officeart/2018/5/layout/IconLeafLabelList"/>
    <dgm:cxn modelId="{736C9ACD-34B2-1D44-99D0-8167ADED78FE}" type="presParOf" srcId="{A9CCE92B-7D24-4D7D-BFFE-8BBCC880BEA1}" destId="{9AEABA31-5E87-445A-B2C9-35820D97AF9F}" srcOrd="4" destOrd="0" presId="urn:microsoft.com/office/officeart/2018/5/layout/IconLeafLabelList"/>
    <dgm:cxn modelId="{BAB38354-24B4-534E-99B4-3B1715DBDBA7}" type="presParOf" srcId="{9AEABA31-5E87-445A-B2C9-35820D97AF9F}" destId="{A7BCCE66-FB41-4391-9163-0F90D26690CE}" srcOrd="0" destOrd="0" presId="urn:microsoft.com/office/officeart/2018/5/layout/IconLeafLabelList"/>
    <dgm:cxn modelId="{5F7EC56B-913A-D44A-BEFB-CC4305B4128A}" type="presParOf" srcId="{9AEABA31-5E87-445A-B2C9-35820D97AF9F}" destId="{AEAEE2D5-AD42-4B54-9808-4A8BD595B743}" srcOrd="1" destOrd="0" presId="urn:microsoft.com/office/officeart/2018/5/layout/IconLeafLabelList"/>
    <dgm:cxn modelId="{16559D3F-7C0D-604D-86F2-8D59A4F858D3}" type="presParOf" srcId="{9AEABA31-5E87-445A-B2C9-35820D97AF9F}" destId="{5CE106DC-6610-4FD5-9F30-161A78B86909}" srcOrd="2" destOrd="0" presId="urn:microsoft.com/office/officeart/2018/5/layout/IconLeafLabelList"/>
    <dgm:cxn modelId="{A9C52B27-1A8C-8C4B-905E-5F1D494E8AC2}" type="presParOf" srcId="{9AEABA31-5E87-445A-B2C9-35820D97AF9F}" destId="{5F39F6C3-67B1-4073-8E46-BF98947FB5FA}" srcOrd="3" destOrd="0" presId="urn:microsoft.com/office/officeart/2018/5/layout/IconLeafLabelList"/>
    <dgm:cxn modelId="{F8151732-2E31-A446-9759-4727654DDB19}" type="presParOf" srcId="{A9CCE92B-7D24-4D7D-BFFE-8BBCC880BEA1}" destId="{5939F2B8-9409-4178-B0A6-810AD53BF9E1}" srcOrd="5" destOrd="0" presId="urn:microsoft.com/office/officeart/2018/5/layout/IconLeafLabelList"/>
    <dgm:cxn modelId="{DCA2E8A3-0AD8-7F42-AAA9-5C14FA282FE6}" type="presParOf" srcId="{A9CCE92B-7D24-4D7D-BFFE-8BBCC880BEA1}" destId="{A8B4BB92-AB97-4DD2-A184-727E4AA0315B}" srcOrd="6" destOrd="0" presId="urn:microsoft.com/office/officeart/2018/5/layout/IconLeafLabelList"/>
    <dgm:cxn modelId="{1F5351FA-28CB-EB41-B229-D9DAE8B68636}" type="presParOf" srcId="{A8B4BB92-AB97-4DD2-A184-727E4AA0315B}" destId="{82C85C5D-5680-4C64-89CA-840D9F882B3A}" srcOrd="0" destOrd="0" presId="urn:microsoft.com/office/officeart/2018/5/layout/IconLeafLabelList"/>
    <dgm:cxn modelId="{BBEBC76E-E080-9748-8201-E43FC1C0C831}" type="presParOf" srcId="{A8B4BB92-AB97-4DD2-A184-727E4AA0315B}" destId="{156CEC93-70CC-4BDB-954E-7B6354C7178F}" srcOrd="1" destOrd="0" presId="urn:microsoft.com/office/officeart/2018/5/layout/IconLeafLabelList"/>
    <dgm:cxn modelId="{1833E75E-F492-E04C-A080-4C9A6D7738EB}" type="presParOf" srcId="{A8B4BB92-AB97-4DD2-A184-727E4AA0315B}" destId="{94C3DFEF-9CE1-46C1-9A8C-60DBC9E48D20}" srcOrd="2" destOrd="0" presId="urn:microsoft.com/office/officeart/2018/5/layout/IconLeafLabelList"/>
    <dgm:cxn modelId="{AB301822-0AE9-6D48-95C4-52DF1992B557}" type="presParOf" srcId="{A8B4BB92-AB97-4DD2-A184-727E4AA0315B}" destId="{153AE869-007B-4EC8-82AA-D4C09465842D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9BC8C-946A-3045-AAE7-C1497DA6E6B1}">
      <dsp:nvSpPr>
        <dsp:cNvPr id="0" name=""/>
        <dsp:cNvSpPr/>
      </dsp:nvSpPr>
      <dsp:spPr>
        <a:xfrm>
          <a:off x="1113826" y="0"/>
          <a:ext cx="1326888" cy="132688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Public Value</a:t>
          </a:r>
        </a:p>
      </dsp:txBody>
      <dsp:txXfrm>
        <a:off x="1445548" y="663444"/>
        <a:ext cx="663444" cy="663444"/>
      </dsp:txXfrm>
    </dsp:sp>
    <dsp:sp modelId="{BBD9AFFB-8946-104D-BF16-362989D6FDFF}">
      <dsp:nvSpPr>
        <dsp:cNvPr id="0" name=""/>
        <dsp:cNvSpPr/>
      </dsp:nvSpPr>
      <dsp:spPr>
        <a:xfrm>
          <a:off x="450382" y="1326888"/>
          <a:ext cx="1326888" cy="132688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/>
            <a:t>Operational </a:t>
          </a:r>
          <a:r>
            <a:rPr lang="de-DE" sz="900" kern="1200" dirty="0" err="1"/>
            <a:t>Capacity</a:t>
          </a:r>
          <a:r>
            <a:rPr lang="de-DE" sz="900" kern="1200" dirty="0"/>
            <a:t> </a:t>
          </a:r>
        </a:p>
      </dsp:txBody>
      <dsp:txXfrm>
        <a:off x="782104" y="1990332"/>
        <a:ext cx="663444" cy="663444"/>
      </dsp:txXfrm>
    </dsp:sp>
    <dsp:sp modelId="{8976EFFF-D6F1-3A40-A95F-6EEE10F34272}">
      <dsp:nvSpPr>
        <dsp:cNvPr id="0" name=""/>
        <dsp:cNvSpPr/>
      </dsp:nvSpPr>
      <dsp:spPr>
        <a:xfrm rot="10800000">
          <a:off x="1113826" y="1326888"/>
          <a:ext cx="1326888" cy="132688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900" kern="1200" dirty="0"/>
        </a:p>
      </dsp:txBody>
      <dsp:txXfrm rot="10800000">
        <a:off x="1445548" y="1326888"/>
        <a:ext cx="663444" cy="663444"/>
      </dsp:txXfrm>
    </dsp:sp>
    <dsp:sp modelId="{F5D906B1-919F-2042-A4BD-10EDDD62ADDE}">
      <dsp:nvSpPr>
        <dsp:cNvPr id="0" name=""/>
        <dsp:cNvSpPr/>
      </dsp:nvSpPr>
      <dsp:spPr>
        <a:xfrm>
          <a:off x="1777270" y="1326888"/>
          <a:ext cx="1326888" cy="132688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900" kern="1200" dirty="0" err="1"/>
            <a:t>Legitimacy</a:t>
          </a:r>
          <a:r>
            <a:rPr lang="de-DE" sz="900" kern="1200" dirty="0"/>
            <a:t> &amp; Support </a:t>
          </a:r>
        </a:p>
      </dsp:txBody>
      <dsp:txXfrm>
        <a:off x="2108992" y="1990332"/>
        <a:ext cx="663444" cy="663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2AA40-F7EC-48C0-B81F-F867FD848FFD}">
      <dsp:nvSpPr>
        <dsp:cNvPr id="0" name=""/>
        <dsp:cNvSpPr/>
      </dsp:nvSpPr>
      <dsp:spPr>
        <a:xfrm rot="16200000">
          <a:off x="-483038" y="1409266"/>
          <a:ext cx="2393415" cy="24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0442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 dirty="0"/>
        </a:p>
      </dsp:txBody>
      <dsp:txXfrm>
        <a:off x="-483038" y="1409266"/>
        <a:ext cx="2393415" cy="249949"/>
      </dsp:txXfrm>
    </dsp:sp>
    <dsp:sp modelId="{BC780A5C-1A3B-4E8F-AA63-0FE8EA9EB13E}">
      <dsp:nvSpPr>
        <dsp:cNvPr id="0" name=""/>
        <dsp:cNvSpPr/>
      </dsp:nvSpPr>
      <dsp:spPr>
        <a:xfrm>
          <a:off x="60560" y="3"/>
          <a:ext cx="2040776" cy="3068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20442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/>
            <a:t>Bürger-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 err="1"/>
            <a:t>beteiligung</a:t>
          </a:r>
          <a:endParaRPr lang="de-DE" sz="2000" kern="1200" dirty="0"/>
        </a:p>
      </dsp:txBody>
      <dsp:txXfrm>
        <a:off x="60560" y="3"/>
        <a:ext cx="2040776" cy="3068478"/>
      </dsp:txXfrm>
    </dsp:sp>
    <dsp:sp modelId="{118CCCED-86A7-4095-A87B-5F33354FE8E2}">
      <dsp:nvSpPr>
        <dsp:cNvPr id="0" name=""/>
        <dsp:cNvSpPr/>
      </dsp:nvSpPr>
      <dsp:spPr>
        <a:xfrm flipH="1">
          <a:off x="2427043" y="1991128"/>
          <a:ext cx="39082" cy="7332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76A38C-97C8-4E0F-9AD8-3E20FC7C4736}">
      <dsp:nvSpPr>
        <dsp:cNvPr id="0" name=""/>
        <dsp:cNvSpPr/>
      </dsp:nvSpPr>
      <dsp:spPr>
        <a:xfrm rot="16200000">
          <a:off x="2016561" y="1409266"/>
          <a:ext cx="2393415" cy="24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0442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 dirty="0"/>
        </a:p>
      </dsp:txBody>
      <dsp:txXfrm>
        <a:off x="2016561" y="1409266"/>
        <a:ext cx="2393415" cy="249949"/>
      </dsp:txXfrm>
    </dsp:sp>
    <dsp:sp modelId="{5553DB5E-CBE3-477B-9EF6-1F099CE3CD5A}">
      <dsp:nvSpPr>
        <dsp:cNvPr id="0" name=""/>
        <dsp:cNvSpPr/>
      </dsp:nvSpPr>
      <dsp:spPr>
        <a:xfrm>
          <a:off x="2798685" y="3"/>
          <a:ext cx="2294298" cy="3068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20442" rIns="1422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Stakeholder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„City Factory“</a:t>
          </a:r>
        </a:p>
      </dsp:txBody>
      <dsp:txXfrm>
        <a:off x="2798685" y="3"/>
        <a:ext cx="2294298" cy="3068478"/>
      </dsp:txXfrm>
    </dsp:sp>
    <dsp:sp modelId="{18365DE5-11FE-4802-9AAF-2737C4AED984}">
      <dsp:nvSpPr>
        <dsp:cNvPr id="0" name=""/>
        <dsp:cNvSpPr/>
      </dsp:nvSpPr>
      <dsp:spPr>
        <a:xfrm>
          <a:off x="5200547" y="765416"/>
          <a:ext cx="45720" cy="13459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44D5A-6C17-44CB-BEFC-78354931B2F2}">
      <dsp:nvSpPr>
        <dsp:cNvPr id="0" name=""/>
        <dsp:cNvSpPr/>
      </dsp:nvSpPr>
      <dsp:spPr>
        <a:xfrm rot="16200000">
          <a:off x="4613059" y="1409266"/>
          <a:ext cx="2393415" cy="24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20442" bIns="0" numCol="1" spcCol="1270" anchor="t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900" kern="1200"/>
        </a:p>
      </dsp:txBody>
      <dsp:txXfrm>
        <a:off x="4613059" y="1409266"/>
        <a:ext cx="2393415" cy="249949"/>
      </dsp:txXfrm>
    </dsp:sp>
    <dsp:sp modelId="{11353C48-0F65-4FA3-81AB-48502B896E33}">
      <dsp:nvSpPr>
        <dsp:cNvPr id="0" name=""/>
        <dsp:cNvSpPr/>
      </dsp:nvSpPr>
      <dsp:spPr>
        <a:xfrm>
          <a:off x="5811423" y="3"/>
          <a:ext cx="2234575" cy="30684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220442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Verwaltung</a:t>
          </a:r>
          <a:endParaRPr lang="de-DE" sz="19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de-DE" sz="2000" kern="1200" dirty="0">
              <a:solidFill>
                <a:srgbClr val="FFFFFE"/>
              </a:solidFill>
              <a:latin typeface="Arial"/>
              <a:ea typeface="+mn-ea"/>
              <a:cs typeface="+mn-cs"/>
            </a:rPr>
            <a:t>“AG Verwaltung</a:t>
          </a:r>
          <a:r>
            <a:rPr lang="de-DE" sz="1900" kern="1200" dirty="0"/>
            <a:t>“</a:t>
          </a:r>
        </a:p>
      </dsp:txBody>
      <dsp:txXfrm>
        <a:off x="5811423" y="3"/>
        <a:ext cx="2234575" cy="3068478"/>
      </dsp:txXfrm>
    </dsp:sp>
    <dsp:sp modelId="{FB45A8FF-3F24-4C12-A45E-8EA38DEB176D}">
      <dsp:nvSpPr>
        <dsp:cNvPr id="0" name=""/>
        <dsp:cNvSpPr/>
      </dsp:nvSpPr>
      <dsp:spPr>
        <a:xfrm flipH="1">
          <a:off x="5438680" y="1530049"/>
          <a:ext cx="45095" cy="45095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BD36BC-4C43-4619-BDAD-2598F01D7156}">
      <dsp:nvSpPr>
        <dsp:cNvPr id="0" name=""/>
        <dsp:cNvSpPr/>
      </dsp:nvSpPr>
      <dsp:spPr>
        <a:xfrm>
          <a:off x="451415" y="87845"/>
          <a:ext cx="750135" cy="78221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5E186-83B1-4656-8A11-F25117072394}">
      <dsp:nvSpPr>
        <dsp:cNvPr id="0" name=""/>
        <dsp:cNvSpPr/>
      </dsp:nvSpPr>
      <dsp:spPr>
        <a:xfrm>
          <a:off x="538246" y="190713"/>
          <a:ext cx="576474" cy="5764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9AF43-B90E-4429-B93B-F11EBDA5657A}">
      <dsp:nvSpPr>
        <dsp:cNvPr id="0" name=""/>
        <dsp:cNvSpPr/>
      </dsp:nvSpPr>
      <dsp:spPr>
        <a:xfrm>
          <a:off x="124831" y="1190538"/>
          <a:ext cx="1647070" cy="2084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cap="none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Die Fressgasse orientiert sich an nachhaltiger Lebensqualität: Entsiegelung, Fassadengrün und Schatten prägen ihr Bild.</a:t>
          </a:r>
          <a:endParaRPr lang="de-DE" sz="1700" b="0" i="0" kern="12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4831" y="1190538"/>
        <a:ext cx="1647070" cy="2084573"/>
      </dsp:txXfrm>
    </dsp:sp>
    <dsp:sp modelId="{5653E10D-E456-F343-A4BD-8415D3F5FA6E}">
      <dsp:nvSpPr>
        <dsp:cNvPr id="0" name=""/>
        <dsp:cNvSpPr/>
      </dsp:nvSpPr>
      <dsp:spPr>
        <a:xfrm>
          <a:off x="2482436" y="72644"/>
          <a:ext cx="794849" cy="821194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8BF345-F777-0B4D-BCF9-AA2530F37C1E}">
      <dsp:nvSpPr>
        <dsp:cNvPr id="0" name=""/>
        <dsp:cNvSpPr/>
      </dsp:nvSpPr>
      <dsp:spPr>
        <a:xfrm>
          <a:off x="2591624" y="195004"/>
          <a:ext cx="576474" cy="5764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4F54B-DEC9-554F-AAA0-2EC3831A24D2}">
      <dsp:nvSpPr>
        <dsp:cNvPr id="0" name=""/>
        <dsp:cNvSpPr/>
      </dsp:nvSpPr>
      <dsp:spPr>
        <a:xfrm>
          <a:off x="1938256" y="1250350"/>
          <a:ext cx="1883210" cy="2084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Die Fressgasse ist gut erreichbar: Klimafreundliche und entschleunigte Fortbewegung sorgen für gute Luft</a:t>
          </a:r>
          <a:r>
            <a:rPr lang="de-DE" sz="15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de-DE" sz="1500" kern="1200" cap="none" baseline="0" dirty="0"/>
        </a:p>
      </dsp:txBody>
      <dsp:txXfrm>
        <a:off x="1938256" y="1250350"/>
        <a:ext cx="1883210" cy="2084573"/>
      </dsp:txXfrm>
    </dsp:sp>
    <dsp:sp modelId="{A7BCCE66-FB41-4391-9163-0F90D26690CE}">
      <dsp:nvSpPr>
        <dsp:cNvPr id="0" name=""/>
        <dsp:cNvSpPr/>
      </dsp:nvSpPr>
      <dsp:spPr>
        <a:xfrm>
          <a:off x="4637347" y="80127"/>
          <a:ext cx="783452" cy="801961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EE2D5-AD42-4B54-9808-4A8BD595B743}">
      <dsp:nvSpPr>
        <dsp:cNvPr id="0" name=""/>
        <dsp:cNvSpPr/>
      </dsp:nvSpPr>
      <dsp:spPr>
        <a:xfrm>
          <a:off x="4784595" y="238357"/>
          <a:ext cx="488957" cy="4855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39F6C3-67B1-4073-8E46-BF98947FB5FA}">
      <dsp:nvSpPr>
        <dsp:cNvPr id="0" name=""/>
        <dsp:cNvSpPr/>
      </dsp:nvSpPr>
      <dsp:spPr>
        <a:xfrm>
          <a:off x="4109522" y="1211514"/>
          <a:ext cx="1838739" cy="2084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Die Fressgasse ist unverwechselbar: vielfältige gastronomische Konzepte, erlebnisorientierter Genuss und lebendiger Aufenthalt.</a:t>
          </a:r>
          <a:endParaRPr lang="de-DE" sz="1700" kern="1200" cap="none" baseline="0" dirty="0"/>
        </a:p>
      </dsp:txBody>
      <dsp:txXfrm>
        <a:off x="4109522" y="1211514"/>
        <a:ext cx="1838739" cy="2084573"/>
      </dsp:txXfrm>
    </dsp:sp>
    <dsp:sp modelId="{82C85C5D-5680-4C64-89CA-840D9F882B3A}">
      <dsp:nvSpPr>
        <dsp:cNvPr id="0" name=""/>
        <dsp:cNvSpPr/>
      </dsp:nvSpPr>
      <dsp:spPr>
        <a:xfrm>
          <a:off x="6699388" y="63579"/>
          <a:ext cx="721655" cy="76107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CEC93-70CC-4BDB-954E-7B6354C7178F}">
      <dsp:nvSpPr>
        <dsp:cNvPr id="0" name=""/>
        <dsp:cNvSpPr/>
      </dsp:nvSpPr>
      <dsp:spPr>
        <a:xfrm>
          <a:off x="6771979" y="155877"/>
          <a:ext cx="576474" cy="5764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3AE869-007B-4EC8-82AA-D4C09465842D}">
      <dsp:nvSpPr>
        <dsp:cNvPr id="0" name=""/>
        <dsp:cNvSpPr/>
      </dsp:nvSpPr>
      <dsp:spPr>
        <a:xfrm>
          <a:off x="6239629" y="1170194"/>
          <a:ext cx="1647070" cy="2084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e-DE" sz="17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Die Fressgasse ist kultureller und demokratischer Raum: für sozialen Zusammenhalt.</a:t>
          </a:r>
          <a:endParaRPr lang="de-DE" sz="1700" kern="1200" cap="none" baseline="0" dirty="0"/>
        </a:p>
      </dsp:txBody>
      <dsp:txXfrm>
        <a:off x="6239629" y="1170194"/>
        <a:ext cx="1647070" cy="20845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669D6-B50B-F540-AA1D-37D339CE0048}" type="datetimeFigureOut">
              <a:rPr lang="de-DE" smtClean="0"/>
              <a:t>19.04.2024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CCA15-A51B-4A4A-BB66-DF5217F4A5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6606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5T15:55:46.244"/>
    </inkml:context>
    <inkml:brush xml:id="br0">
      <inkml:brushProperty name="width" value="0.11429" units="cm"/>
      <inkml:brushProperty name="height" value="0.11429" units="cm"/>
      <inkml:brushProperty name="color" value="#00B050"/>
    </inkml:brush>
  </inkml:definitions>
  <inkml:trace contextRef="#ctx0" brushRef="#br0">17367 11055 9590,'0'-7'-744,"-2"1"1097,-1 1 0,2 0-154,-3 1 1,2 3 399,-2-2-354,3 1 1,-5 1 202,2-2 0,2 1-211,-6-1 0,5 0-130,-4 0 1,3 2-1,-2-4-11,1 0 0,-3 2-6,0-4 0,2 5-26,-1-2 1,4-1 0,-5 2-26,0 0 1,3 1 0,0 0-54,0-2 0,-1-3 40,-4 3 1,2 0 0,2 3-8,1-2 0,-2 0 0,2-3 57,-1 1 1,3 1-59,-4 0 1,0 1-1,-1-3 19,1 2 0,0-4-57,-4 5 1,3-4 59,1 3 0,0-3-66,-4 3 1,4-1 0,0 3 50,-2-2 1,3 1 0,0 1-1,0 0 34,0-2 0,3 1 0,-5 2-113,0-3 1,2 3 26,-1-3 0,1 2 0,-3-1-38,2 0 1,3-1-17,-3 4 0,1-1 1,-2-2-9,0 0 0,5-1 0,-3 3-60,1-3 1,0 3-158,1-2 146,-2 1 1,-3 1 0,0-1-8,2-2 1,3 0 56,-3 4 0,4 0 0,-3-1-56,1-2 0,0 1 86,1-1 0,2 2 0,-4-1 34,1-1 0,0 2 87,2-3 1,1 2 0,-2-1 23,-1 0 0,2-1-51,-4 4 0,3 0 0,-2-1-26,2-3 0,-1 3 32,1-3 1,3 2 143,-3-2-25,-2 3 1,4-4-36,-5 5-59,-1-5 1,-1 3-92,2-5 0,0 4 30,4 0 0,0 1 0,-4 1 129,-1-2 1,2 1-75,-1-1 1,0 0-1,-1 1-31,1-2 1,3 0-13,-3 0 1,1 2-1,-3-4-3,2 1 0,5 0 1,-3 2 44,0 0 1,-1-4 0,-3 2 49,1-1 0,-1 2-109,1-3 1,0 3-1,0-2-4,0 1 0,5-2 0,-3 2-17,1-1 0,0 4 0,3-3 0,-3 1 81,-1 1 1,2-2 0,-3 3-10,-2-2 0,3-3 1,0 2-1,0 0-13,0 0 1,3-2-1,-3 2 1,0 0 0,0 1 0,3-1 1,-2 2-1,2-1 37,-1-3 1,-3 4 0,2-3 98,-1 1 1,2-3-57,-3 0 1,4 2 0,-3-1-9,1-1 0,-3 2 1,4-2-38,-2 0 0,3 2 1,-2 0-1,2 0-9,-1 0 1,-1 2 0,3-3 19,-2-1 0,-3 1 45,3 0 0,-3 4 70,4-5-61,-6 1 1,4-4 72,-2 0 0,-1 4-123,4 0 1,-3 3 0,2-3-86,-1-1 1,2 2-14,-3-2 1,3 5 17,-3-4 7,0-1 1,-3-3 120,3 1 0,-3-1-78,3 0 1,1 1 0,0 2-59,1 1 1,0 1 0,3-3-33,-2 2 1,-3 3 0,4-3 20,0-1 1,-2 2 0,1 0 0,-1-1-4,0 1 1,-4-1-1,2-4 0,1 4 0,0 0-162,1-2 0,-2 3 128,3-1 1,-3 4-8,4-5 1,-5 1 0,4-3 94,-2 3 0,2 1 0,-2 3 0,0-3 33,0 0 1,2-4-23,-3 3 0,1 1 1,-2-2-22,0 0 0,6 2 1,-3 0-10,0 1 0,4-3 0,-4 2 17,0 0 1,4 0-1,-4 3 1,2-2 18,-1-1 0,-1 3-38,2-5 1,0 2-23,-4-1 0,1-3-14,-1 3 1,-2 1 0,4 0 46,-1 1 1,4 1 0,-3 1 44,0-1 0,3-3 0,-4 2-46,1-1 0,0 4 0,3-3-41,-2 0 0,-3 3 0,2-4-36,-1 1 0,4 0 1,-3 3 48,0-2 1,4-1 0,-4 3 20,0-2 1,3 0 31,-5 0 1,-1-1-28,-2-2 0,2-2 1,2 5-5,1-2 1,1 3 0,1-2 7,0 1 0,-2 2 0,2-3 32,0 1 0,-2 2 1,2-2-31,0-1 0,-4 2 0,2-3 10,-1 2 1,3-1 0,-1 2-56,-1 0 0,4-2 0,-4 2-5,0 0 1,4-2 9,-3 1 0,2 2 28,-2-5 0,3 3 0,-4-2 4,0 1 0,3-2 1,-4 2 2,1-1 0,0 4 1,3-3-22,-2 0 0,-3 3-29,3-6 0,-3 5 36,3-4 0,-3 3 1,2-2-6,-1 1 0,3-2 0,-3 2 41,1-1 0,0 4 1,3-3-11,-2 0 1,-3 3 0,2-4-16,-1 1 0,2-4-6,-3 2 1,3 1-2,-3-1 0,3 4 0,-2-1-1,2-1 0,-1 4 1,2-4 1,0 0 0,-2 4 0,3-4 40,-2 0 0,-3 3-32,3-6 1,-4 1-17,0-4 1,2 5 0,0 1-31,2 1 1,-1 2 0,1-2-5,-3-1 0,1 2 61,-1-4 1,-1 3 5,-3-3 0,4 5 0,1-3-11,1 0 1,-3 4-1,1-3 1,1 0 1,-2 0 1,5-1 83,-4 1 0,-1 0 0,-2-5-17,-1 2 1,3 5-54,1-2 0,0-1-27,-4 2 1,4-1-1,1 3-6,1-3 0,0 3 116,2-3-26,-3-2 0,-5 1-20,0-2 1,4-1-32,-1 4 0,1-4-25,-4 0 0,4 4 0,1-1 0,0 1 9,0 1 0,2-2-11,-3 1 0,1 2 0,-2-4-10,0 1 1,5 0-2,-4 1 0,0 2 1,-1-4 49,1 1 1,3-2 32,-3 3 0,0-4-27,-4 1 0,1 1 0,2 0-40,1 1 1,-1-4 2,-3 2 0,4 1 0,0-1 7,-1-2 0,2 4 1,-1 1-1,1 0 20,0 0 1,3-4 0,-4 2 0,-1-1-2,2-1 1,-3 5 0,1-4 1,-1-2 0,-2 0 0,0-2-46,0 0 0,4 1 0,0 2 4,-2 1 1,1-1-1,-1-1 1,2 0 41,-1 2 0,2 3 0,-2-2 0,0 0-17,-2 0 1,3 0-1,0-2 1,-2 2 1,0 1 1,-2-2 0,0 2-20,0-1 1,2 2-1,0-2 1,2 0-24,-2 0 0,0 2 1,-2-2-1,1 0 6,3 0 0,-3 4 0,3-3 0,-2 2 10,-2-1 1,3-3 0,1 2-1,-1 0-2,-2 0 1,3-2-1,0 2 1,-1-1 3,2-2 0,-3 2 0,2-2-4,-3 0 1,0 2-1,2 0 1,1 0-4,-2 0 1,1 2 0,-1-3 0,2 0 9,-1 1 0,-2-4 1,-1 4-11,0 0 0,4 0 0,0 2-7,-2-3 0,3 2 0,0 1 1,0 0-6,0 0 0,3-3 0,-5 2 11,0-1 1,-1 3 0,1-3 0,1 1 17,-2 2 1,3-2 0,-1 2 0,0-1-2,1-1 0,-4 3-10,3-5 0,-3 4 0,1-1-4,1-1 0,2 3 0,3-2 25,-5-1 0,-1 4 0,-2-4-45,0 0 0,4 3 0,0-4 1,-2 1-40,0 2 1,1-2 0,1 1 0,-1-1 39,-2 0 0,3-2 0,0 3 1,-1 1-9,2-2 0,-3 4 0,1-4 36,-1 0 1,-2 4 0,1-4 0,3 0 0,-3 4 0,3-4 0,-3 0 0,0 4 1,0-4-11,3 0 1,-3 4 0,4-4 0,-1 2 16,0-1 1,3 0 0,-3 3-9,-2-2 1,1 0-1,-1-3 1,2 1-20,-1 3 0,2 1 1,0 0-1,0-2-33,0-1 0,2 0 0,-3 1 35,-2 0 1,0-5 0,-2 4 4,0-2 1,0 2-1,0-2-3,0 1 1,1-2 0,-1 2 0,0 0 5,0 0 1,0 1 0,0 1 0,0-2-23,1-1 0,-3 3 0,0-3 0,-1 0 3,0 0 0,1 2 0,0-3 0,-2-1 22,2 2 0,-2-3 0,0 2 0,1-2 27,-2 2 1,4-3 0,-3 4 0,3-1 17,1 0 0,1 3 0,-1-2-25,0 1 0,4 0 0,-1 3 15,0-2 0,-2-3 0,-1 2 23,1-1 0,-1 3 0,0-3-45,0 1 0,4 1 0,1 3 0,0-1-26,0-2 1,2 0 0,-3 4-117,-2 0 0,3-3 84,-1-1 1,0 1-42,-4 3 1,0-2-1,0 0 87,1-2 1,2 1 0,1 3-1,-1-2-12,-2-1 1,3 2 0,-1-3-1,0 3-17,-2 1 1,0-4-1,-1-1 8,0-1 0,0 4 0,0-2-1,0 3 1,0-3 0,1 1 19,-1 0 0,0-1 0,0 0-42,0 2 0,0-3 0,0 1 16,1 2 1,-1-1 7,0 0 0,0 2 33,0-3 0,0 1 1,0 1 4,1-2 0,-1 1 0,0 3 0,0 0-74,0 0 0,0-1 1,0-2 18,1 0 0,-5-5 0,1 5 13,0 0 1,2 2 0,2 0 0,-1-2 10,0 0 1,0-1 0,0 4 12,0 0 1,0-3 0,1-1 0,-1 2 2,0 0 1,4 1 0,-1-1 0,0-2 19,-2 2 0,-1 1 0,1 1-24,-1 0 1,3-4 0,1 0-16,-1 2 1,-2 1-1,-1 1-25,0 0 1,4-2 0,0 0 26,-1-2 1,-2 1-1,-1 3 1,0-1 26,0-3 0,0 3 0,1-3-16,-1 3 1,0-3-1,-1 1 1,0-1 38,1-1 1,-6 4 0,6-4 0,-1 2-36,0-1 1,1 0 0,0 3 0,0-1-5,1-2 1,-1-1-1,-1 3 1,-2-2 14,0 2 1,-2-3 0,3 0 0,-1 0 2,0 1 0,-1-1 1,0 2-1,2-1-12,1-2 1,1 2 0,0-2 0,0 1-6,0 3 1,1-3-1,0 0 1,1 0-12,2 0 1,0-2 0,-4 4 0,2-1-49,1-1 1,-1 3 0,1-4 0,-1 0 11,-2 0 0,-1 2 0,-1-3 0,-2-1 13,2 2 0,1-2 1,1 3-1,0 0 16,0 1 0,0-4 1,0 3-1,1 1 14,-1-1 1,0 0 0,0 3-1,0-3 37,0-1 1,1 2 0,-1-2 0,0 0 1,0 0 0,0 2 0,0-2 0,0 0 31,1 0 1,-1 3 0,0-3 0,0 0-26,0 0 1,1 2 0,2-2 0,1 1-57,-2 3 1,0-4 0,-2-2 0,0 2 0,0-1 15,0-1 1,4 3 0,0 0 0,-2 1 33,0 1 1,-2-4-1,0 2 1,0 0-2,0 0 1,0 0 0,1 3-1,0-3-43,3-1 0,-3 4 0,3-3-34,-3 0 0,-1 4 0,0-4 34,1 0 0,-1 4 0,0-4 0,0 2 0,0-1 0,0 0 1,0 3-1,1-1 41,-1-2 0,0-3 0,0 3 0,0 1-70,0-2 1,1 4-1,-1-4-34,0 0 1,0 2 0,0-3 58,0 2 0,0-5 0,1 3 39,-1 0 1,3-2 0,1 3 0,-1 0 60,-2 0 0,0-3 1,2 2-1,1-2 79,-2 1 0,0 0-53,-2-4 0,0 0-248,0 0 0,4 4 127,0 0 0,3 1 0,-3-2 47,-2 0 0,3 5 0,-1-3 1,0 0 16,1 0 0,-4 2 0,3-3-48,-3-2 1,1 3 0,0 0 0,3 0-20,1 0 0,-2 3 0,2-3 1,0-1 14,1 1 1,-1 3 0,1-3-1,-2 0 40,0 0 0,-2 2 1,3-3-1,-1 0 19,-3 1 1,3-4-1,-1 4 1,0-1-16,1-1 1,-4 1 0,4-4-1,-1 2 18,0 1 0,3 0 1,-3 3-64,-2-1 0,3 3 1,0-5-1,0 1 51,0 1 0,0 0 1,-2 2-9,1-3 0,-1 1 0,-1-1 0,0 0 15,2 1-96,5-4 0,-7 8 0,4-4 12,-1 1 1,3-2 0,-3 2-33,1-1 1,0 2 0,3-3-65,-2-2 231,-4 5 1,5-6-69,-4 3 0,0-3 0,-4-1 0,1 0 10,3 0 0,-3 1 0,3-1 1,-3 0-57,0 0 1,-1 0 0,1 0 0,2 0 13,0 1 1,1-1 0,-2 0 0,0 0 6,2 0 1,1 0-1,-3 0 1,3 1 66,2-1 0,-5 0 1,3 0-1,-1 0-26,0 0 1,1 1-1,-3 0 1,2 1-42,-2 2 0,3 0 0,-1-4-6,-1 0 0,-1 4 1,1 1-1,2 0-24,1 0 0,-2 2 0,2-2 1,0 0-12,0 0 1,-2 3 0,2-5-1,-1 1 35,-2 1 0,2-4 1,-2 3 4,0-2 1,0-2-1,-1 0 1,2 0-24,-2 0 0,3 0 1,-1 2-1,0 0-8,1 2 0,0 0 0,2-4 3,-3 0 0,2 4 0,0 0 4,1-2 1,-1-1-1,-4 1 1,3 0 1,1 2 0,-3 0 0,2-4 3,0 0 1,-4 0 0,3 0-2,-3 1 1,1-1 0,0 0 0,2 0-13,-1 0 0,2 0 1,-2 1-21,0-1 1,-1 0 0,1 0 0,1 1-5,-2 3 0,3-3 0,-1 3 0,-1-1 13,-2 0 1,-1-1 0,0 3 3,0 0 0,4-3 1,0 6-1,-1-1-30,-2-1 0,3 3 0,-1-4 0,1 0 17,1 0 0,-3 2 0,1-2 1,0 0-6,1 0 1,-3 0-1,3-2 1,-3 0 5,-1 0 0,0 2 1,1-1-1,0-2 1,3 0 1,-3 1 0,3 1-1,-2-1 26,2-2 0,-3 3 0,3 0-26,-2-2 1,-1-1-1,1 1 1,2 0-38,-1 2 1,-1 0 0,1-3 6,1 3 0,-1-3 0,-1 3 41,2-3 0,-3 4 0,4 2 0,-1 0-12,-1 0 0,5 0 1,-4 0 30,-2-3 1,3 1-1,-1 0 20,-2 1 0,0-2 0,-1 2-34,3-1 0,-2 2 1,5-2-1,-2 0-74,-3 0 0,3 2 0,-1-2 41,-2 2 1,0-5 0,-2 3-1,0 0 0,0-2 0,0 3 0,0 0 51,1 0 0,-1 0 0,0 3 0,0-2-29,0 2 0,4-3 1,0 1-1,-2 2-31,0 1 0,-2-4 0,0-1 43,0 0 1,4 0-1,0 3 9,-2 0 1,0-4 0,-2 2 0,0 0-22,0 0 0,0-2 1,0 3-1,0 1 10,1-2 0,-1 2 0,0-3 1,0 2-1,0 1 1,0-2 0,0 1 0,1-1-47,-1 0 0,0-2 0,-1 3 1,-1 0 19,-2 0 1,1 2 0,2-2 0,-2 0 39,0 0 1,-4-3-1,2 3 1,0 1-7,1-2 1,-3 3 0,2-4 0,0 1 29,1 2 1,-1-1 0,3 0 0,-2 0-31,2-1 0,-3 4 1,2-4-1,0 2-48,2-1 1,0 1-1,-1 1 1,-1 0 26,0-2 0,2 0 0,1 1 1,1-1 9,-1 2 1,3-3-1,1 0 1,-1 1 17,-2-1 1,-1 0-1,0 3 24,1-2 0,-1-1 0,0 3 0,0-2 9,0 2 0,-3-1 0,-1 1 0,2-2-2,1 2 0,-3 1 1,1-1-1,1 0-11,1-2 1,-3 0 0,-1 1 0,1 0-18,-1 0 0,0-2 0,3 2 0,-1-1 44,0-1 1,1 4-1,0-4 1,-2 2-42,2-1 0,1-1 1,1 3-1,0-2 17,1 2 1,-1-1-1,-1 1 1,-2-2 18,0 2 0,-1-1 1,5 1 64,-1-2 0,-5-3-55,-2 4 1,2-5 0,2 5 1,2 0 0,1 2 0,0 0-37,0-3 0,0 3 0,0-3 1,1 3-61,-1 1 1,-1 0 0,-2 0 0,0 0 38,1 0 1,1-3 0,1-1 0,0 2-4,0 0 1,-3-1 0,-2-1 48,-1 2 0,4-3 0,-2 1 0,3 2-6,1 1 1,1-3 0,-1 0 0,0 2 17,0 1 0,0-3 0,0 1 0,0 0-14,1 2 0,-1-3 0,0 1 0,0 0-36,0 2 1,0 0-1,0-2 0,1 0 0,-1-1 0,0 4 0,0-1 24,0-3 0,0 3 0,0-2 1,1 1-26,-1 2 0,0-1 1,0-1-1,0-2-19,0 2 1,0 1 56,1 1 1,-1-4 0,0 0 8,0 2 0,0-3 0,0 1-37,0 2 0,1 0 0,-1-1-4,0 0 1,0-2 0,0 2 0,0 0-40,1 0 0,-1-2 1,0 2-1,0-1 65,0-1 0,0 4 1,0-2-1,2 0 54,1 0 1,-1 1 0,2-2-36,-3-1 0,3 4-48,-1-3 1,1 3 0,-4-1-1,1 0 13,-1-2 0,0 1 0,0 3 0,0 0-27,0 0 1,-1-4 0,-1 1 0,0-1 2,3-1 1,-1 4 0,4-4 0,-3 2-1,-1-1 0,4-1 1,0 3-1,0-3 17,1-1 1,-4 2 0,3-2-7,-3 1 1,-1-2 0,2 2 0,0 0-6,2 1 1,0-1 0,-4 1-50,0-3 0,1 1 0,2 0 1,1 0 10,-2 0 1,1 2 0,-1-2 0,2 0 22,-1 0 0,-2 0 0,-1-2 10,0 0 0,1 2 0,-1-2 0,0 1 26,0-2 1,0 3 0,0-1-11,0-1 1,1 2 0,-1-1 0,0 1-1,0 0 0,0 3 0,0-4 1,0-1 10,1 2 0,-5-3 0,-1 1 1,1 0-15,-1 1 0,-2-2 0,3 4 0,1-1-38,-2-2 0,4 2 0,-3 0 0,0 0 19,1 0 0,-1 2 0,4-2 0,0 1-14,1 3 0,-1-4 0,0 0 0,0-1 16,0-1 1,0 5 0,1-3 0,-1 0 3,0 0 0,0 0 1,0-3-1,-1 3 0,-2 1 1,1-2 0,-1 2 0,2-1-17,1-2 1,0 2-1,0-1 1,1-2 13,-1 0 0,0 1 0,0 1 0,0-1 39,0-2 0,0-1 0,1 0 0,-1 0-19,0 1 1,0 0 0,0 1 0,0 2-8,0-1 1,1-2-1,-1-1 1,1 0-29,3 1 1,-3 0 0,3 2 0,-3 0-6,-1 0 1,4-2-1,0-1 1,0 0 13,1 1 0,-4-1 0,4 0 0,-1 0 23,0 0 1,3 2 0,-2 0 0,0 2 1,0-2 1,2 3 0,-2-1-1,0 0-56,0 1 0,3-3 1,-3 5-79,1-2 1,-3-2-1,4-2 68,-2-1 0,2 0 1,-2 0 13,1 0 1,-2 0 0,2 0 103,-1 1 0,-1-6 0,-4-1-55,0 0 1,1 1-1,2 6 1,1-1-17,-2 0 1,0 0 0,-2-1-1,0-1-28,0-2 0,0 1 0,0 3 0,1-1 14,-1-3 1,0 3-1,1-2 1,2 2 11,1 1 1,0-4 0,-1 2 0,2 2 57,1 3 1,-2 1 0,2-3 0,-1 2 10,-2 0 1,2 2-1,0-2 1,0 2-30,0 1 0,2 0 0,-2 2 1,0-3 69,0-1 1,2-2-72,-3 2 0,1-3 0,-2-1-12,0 0 1,5 2 0,-3 0 0,0 2-33,0-2 0,-2 0 1,-1-2 22,1 0 0,-1 0 1,3 0-1,-1 1-27,-1-1 1,1 0 0,-3-1-1,2-1 28,1-2 0,-1-1 0,-2 3 0,0-1 27,3 0 0,-3-1 1,4-1-1,-1 0 13,0 1 0,1-1 1,-3 3-1,2-2-23,-2 2 0,3 1 0,-1 1-21,-1 0 0,-1 0 1,1 0-1,1 2-9,-2 2 1,1-3 0,-1 3 0,2-3-20,-1-1 1,-2 2 0,0 0 0,2 2 1,1-2 1,-1 0 0,-1-2 0,0 1 3,2 3 1,1-3 0,-2 3 0,0-2 3,0-2 1,-2 3 0,-1 1 0,2-1 12,2-2 1,-3 0 0,3 2 0,-3 1-28,-1-2 0,0 1 0,-1-1 0,0 2-16,1-1 0,-6-2 0,7 0 0,-2 2 30,-1 1 0,3 0 0,-2-4 0,-2 0 15,0 0 1,-1 0 0,3 0 0,-1 2 38,-1 1 1,-6-1 0,3 2 0,-1-2-29,0 2 1,0-3 0,-4 4 0,1-1-36,-1 0 1,4 3 0,0-3-1,0 0-2,1 1 1,-4-3 0,4 4 0,1 1 10,1-1 0,-1-3 0,2 4 0,-1-2 24,0-3 0,3 3 0,-4 0 1,2 0 75,-1 0 1,-4 2 92,1-3-168,2 5 1,-4-7 0,3 4-1,-1 1 1,-1-2 22,0 0 0,2 2 0,0-2 0,1 0 2,-1 0 1,3 2-1,0-2 1,2 0 6,1 0 0,0 0 1,0-1-1,2 2 0,1 0 0,-1 3 0,2-4 0,-3 1-39,-1 3 1,0-3 0,0 1-1,0 2-40,1 1 0,-4-1 0,2 0 1,1-2 36,-2 2 1,2-1-1,-3 1 1,2-2-119,1 2 0,0-3 0,0 0 126,0-1 0,1 3 0,-3-3 0,0 0 0,-2 1 18,-2 0 1,2 0 0,-3 3 0,-1-3-18,-2-1 0,3 4 1,0-3-1,0 1 3,1 0 0,-3-3 1,3 2-1,-1-1-69,0-2 0,4 2 0,0 0 0,1 0 36,-2 0 0,3 2 0,-4-2 0,2 0 51,-1 0 0,-3 3 0,3-4 0,-2 3-38,-3 1 1,4-2 0,-3 2 0,0-1-12,-1-1 1,-2 4-1,1-4 1,2 2 12,1-1 1,1-1 0,-1 3 0,2-2-4,1 2 0,3-3 0,-3 0 1,3 0 13,1 1 1,-3 0 0,-1 3 0,2-2 4,1 0 1,1-1-1,0 3 1,0-2-5,1 0 0,-5-1 1,1 4-1,0 0-27,2 0 0,0-1 0,-1-1 0,-1-2 16,0 2 1,2-3 0,1 1 12,1 2 1,-1 0 0,0 2 17,0 0-30,0-4 1,0 2 0,-1-1 2,-2 2 0,-2 1 1,-2 0-1,3 0-15,3 0 1,-2 0-1,-1 0 1,2 0-28,1 0 1,1 0 0,0 0 0,1-2 25,-1-1 0,0 2 1,0-3-1,0 3 15,0 1 1,0 0-1,1 0 1,-1-1-7,0-3 1,2 3 0,0-3 0,-3 3-2,0 1 0,0-1 0,1-2 0,0 0-20,0 0 1,-1 1 0,-1-1 0,-2 0-10,2 0 1,1 1 0,0 0 32,-3-2 1,3-3 0,-2 2 0,1 0-1,-1-1-6,0 0 1,-1 2 0,5-2-1,-3 0 11,-1 0 0,2 3 1,-3-5-1,3 1 7,2 1 0,-5-2 0,1 3 0,0 0-10,2 0 0,-2-3 0,-1 2 1,2-1-2,1-1 0,-2 2 0,-1-2 0,2 1 5,1-2 0,0 0 0,-2-2 1,0 1 31,1 3 0,-1-3 0,1 3 0,-3-2 55,0 2 0,1-2 1,-2 1-84,2-1 1,-1 1-1,3 2 1,-2 0-1,2 0-11,1-2 0,-3 0 1,1-1-1,1 2 6,1-2 1,1 3 0,0-1 0,0 0 8,0 1 1,-3-3 0,-1 5 0,1-2 9,-2-3 0,3 3 0,-5-1 0,0 0 0,1 1 0,0-4 0,4 4 1,-2-1-5,2-1 0,-3 1 1,2-2-1,0 0-3,2 2 1,-2 0-1,-1-4 1,2 0-7,1 0 1,1 0 0,0 0 0,1 2 6,-1 1 0,-4-1 0,1 2 1,0-2-21,2 2 1,2-3 0,-1 3 0,0-1-21,0 0 1,1-1 0,2 1 0,1 0 10,-2 1 0,1-3 0,-1 3 0,3-3 5,1-1 0,-2 4 1,2 0-1,-1-1 52,-2-2 1,2 3 0,-1-1 0,-2 1-35,0 1 1,1-2-1,1 3 1,-1 0-8,-2 0 1,-1-3-1,0 1-4,0-3 1,2 3 0,0 1 0,2 0-4,-1 0 0,2 0 0,-2-3 3,0 2 0,-2 1 0,-1-3 0,1 2 12,-1-1 1,0 2-1,0-2 1,0 1-11,0 1 0,0-3 1,1 2-1,-1 0-2,0 0 0,0 0 0,0-4 1,0 0-2,1 0 1,-1 0 0,0 1-1,0-1-2,0 0 0,-3 0 0,-1 0 0,2 0 0,1 0 1,0-1-1,-1-1 1,-2-1-21,2 0 1,-3-1-1,0 0 1,1 2-2,-1 1 0,-2 1 1,2-1-1,-1-1 13,-2-2 0,2 1 0,-1 3 0,-1 0 10,-2 0 0,1 0 0,1 0 0,0 1 4,0-1 0,0 0 0,0 0 0,0 0 2,0 0 1,0 0-1,0 1 1,2-1-3,1 0 1,-3 0 0,1 0-1,-2-1-11,2-2 1,-1 2-1,3-4 1,1 1-18,-1 1 0,-2-4 0,2 2 0,0 1 17,1-1 0,-3 0 0,2 3 0,0-3 2,1-1 0,-1 4 0,3-1 1,-2 0-24,2 0 1,1 2 0,1-3 0,0 3 1,0 1 0,1 1 1,-1-1-1,0 0 32,0 0 1,4 0 0,1 0 0,0 0 26,0 1 1,2 0-1,-2 2 1,0 0-2,0 0 0,4-2 1,-3-1-1,1 0-22,0 1 0,-3-1 1,2 0-6,-1 0 1,4 0 0,-3 0 0,2 1-102,-1-1 1,-3 0-1,3 0 1,0 1 77,0 3 1,2-3-1,-2 3 1,0-2 19,0-2 0,-1 0 0,3 0 17,-2 0 0,-4 0 0,2 0-21,0 1 0,0 0 1,4 1-1,-2 2-28,1-1 1,-1-2-1,0-1 17,2 0 1,-1 4 0,1 0 15,-2-1 0,-1-1 0,3 1 8,-2 0 1,-4 1 5,1-4 1,2 4 0,1 0-12,3-2 1,-3 3-5,1-1 0,-1 0-86,4-4 0,-3 4-299,-1 0-269,0-1-2043,4-3 460,5 1 0,-4 5 2236,3 5 0,2 5 0,0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4:25:25.217"/>
    </inkml:context>
    <inkml:brush xml:id="br0">
      <inkml:brushProperty name="width" value="0.09701" units="cm"/>
      <inkml:brushProperty name="height" value="0.09701" units="cm"/>
      <inkml:brushProperty name="color" value="#00B0F0"/>
    </inkml:brush>
  </inkml:definitions>
  <inkml:trace contextRef="#ctx0" brushRef="#br0">17367 11055 9590,'0'-7'-744,"-2"1"1097,-1 1 0,2 0-154,-3 1 1,2 3 399,-2-2-354,3 1 1,-5 1 202,2-2 0,2 1-211,-6-1 0,5 0-130,-4 0 1,3 2-1,-2-4-11,1 0 0,-3 2-6,0-4 0,2 5-26,-1-2 1,4-1 0,-5 2-26,0 0 1,3 1 0,0 0-54,0-2 0,-1-3 40,-4 3 1,2 0 0,2 3-8,1-2 0,-2 0 0,2-3 57,-1 1 1,3 1-59,-4 0 1,0 1-1,-1-3 19,1 2 0,0-4-57,-4 5 1,3-4 59,1 3 0,0-3-66,-4 3 1,4-1 0,0 3 50,-2-2 1,3 1 0,0 1-1,0 0 34,0-2 0,3 1 0,-5 2-113,0-3 1,2 3 26,-1-3 0,1 2 0,-3-1-38,2 0 1,3-1-17,-3 4 0,1-1 1,-2-2-9,0 0 0,5-1 0,-3 3-60,1-3 1,0 3-158,1-2 146,-2 1 1,-3 1 0,0-1-8,2-2 1,3 0 56,-3 4 0,4 0 0,-3-1-56,1-2 0,0 1 86,1-1 0,2 2 0,-4-1 34,1-1 0,0 2 87,2-3 1,1 2 0,-2-1 23,-1 0 0,2-1-51,-4 4 0,3 0 0,-2-1-26,2-3 0,-1 3 32,1-3 1,3 2 143,-3-2-25,-2 3 1,4-4-36,-5 5-59,-1-5 1,-1 3-92,2-5 0,0 4 30,4 0 0,0 1 0,-4 1 129,-1-2 1,2 1-75,-1-1 1,0 0-1,-1 1-31,1-2 1,3 0-13,-3 0 1,1 2-1,-3-4-3,2 1 0,5 0 1,-3 2 44,0 0 1,-1-4 0,-3 2 49,1-1 0,-1 2-109,1-3 1,0 3-1,0-2-4,0 1 0,5-2 0,-3 2-17,1-1 0,0 4 0,3-3 0,-3 1 81,-1 1 1,2-2 0,-3 3-10,-2-2 0,3-3 1,0 2-1,0 0-13,0 0 1,3-2-1,-3 2 1,0 0 0,0 1 0,3-1 1,-2 2-1,2-1 37,-1-3 1,-3 4 0,2-3 98,-1 1 1,2-3-57,-3 0 1,4 2 0,-3-1-9,1-1 0,-3 2 1,4-2-38,-2 0 0,3 2 1,-2 0-1,2 0-9,-1 0 1,-1 2 0,3-3 19,-2-1 0,-3 1 45,3 0 0,-3 4 70,4-5-61,-6 1 1,4-4 72,-2 0 0,-1 4-123,4 0 1,-3 3 0,2-3-86,-1-1 1,2 2-14,-3-2 1,3 5 17,-3-4 7,0-1 1,-3-3 120,3 1 0,-3-1-78,3 0 1,1 1 0,0 2-59,1 1 1,0 1 0,3-3-33,-2 2 1,-3 3 0,4-3 20,0-1 1,-2 2 0,1 0 0,-1-1-4,0 1 1,-4-1-1,2-4 0,1 4 0,0 0-162,1-2 0,-2 3 128,3-1 1,-3 4-8,4-5 1,-5 1 0,4-3 94,-2 3 0,2 1 0,-2 3 0,0-3 33,0 0 1,2-4-23,-3 3 0,1 1 1,-2-2-22,0 0 0,6 2 1,-3 0-10,0 1 0,4-3 0,-4 2 17,0 0 1,4 0-1,-4 3 1,2-2 18,-1-1 0,-1 3-38,2-5 1,0 2-23,-4-1 0,1-3-14,-1 3 1,-2 1 0,4 0 46,-1 1 1,4 1 0,-3 1 44,0-1 0,3-3 0,-4 2-46,1-1 0,0 4 0,3-3-41,-2 0 0,-3 3 0,2-4-36,-1 1 0,4 0 1,-3 3 48,0-2 1,4-1 0,-4 3 20,0-2 1,3 0 31,-5 0 1,-1-1-28,-2-2 0,2-2 1,2 5-5,1-2 1,1 3 0,1-2 7,0 1 0,-2 2 0,2-3 32,0 1 0,-2 2 1,2-2-31,0-1 0,-4 2 0,2-3 10,-1 2 1,3-1 0,-1 2-56,-1 0 0,4-2 0,-4 2-5,0 0 1,4-2 9,-3 1 0,2 2 28,-2-5 0,3 3 0,-4-2 4,0 1 0,3-2 1,-4 2 2,1-1 0,0 4 1,3-3-22,-2 0 0,-3 3-29,3-6 0,-3 5 36,3-4 0,-3 3 1,2-2-6,-1 1 0,3-2 0,-3 2 41,1-1 0,0 4 1,3-3-11,-2 0 1,-3 3 0,2-4-16,-1 1 0,2-4-6,-3 2 1,3 1-2,-3-1 0,3 4 0,-2-1-1,2-1 0,-1 4 1,2-4 1,0 0 0,-2 4 0,3-4 40,-2 0 0,-3 3-32,3-6 1,-4 1-17,0-4 1,2 5 0,0 1-31,2 1 1,-1 2 0,1-2-5,-3-1 0,1 2 61,-1-4 1,-1 3 5,-3-3 0,4 5 0,1-3-11,1 0 1,-3 4-1,1-3 1,1 0 1,-2 0 1,5-1 83,-4 1 0,-1 0 0,-2-5-17,-1 2 1,3 5-54,1-2 0,0-1-27,-4 2 1,4-1-1,1 3-6,1-3 0,0 3 116,2-3-26,-3-2 0,-5 1-20,0-2 1,4-1-32,-1 4 0,1-4-25,-4 0 0,4 4 0,1-1 0,0 1 9,0 1 0,2-2-11,-3 1 0,1 2 0,-2-4-10,0 1 1,5 0-2,-4 1 0,0 2 1,-1-4 49,1 1 1,3-2 32,-3 3 0,0-4-27,-4 1 0,1 1 0,2 0-40,1 1 1,-1-4 2,-3 2 0,4 1 0,0-1 7,-1-2 0,2 4 1,-1 1-1,1 0 20,0 0 1,3-4 0,-4 2 0,-1-1-2,2-1 1,-3 5 0,1-4 1,-1-2 0,-2 0 0,0-2-46,0 0 0,4 1 0,0 2 4,-2 1 1,1-1-1,-1-1 1,2 0 41,-1 2 0,2 3 0,-2-2 0,0 0-17,-2 0 1,3 0-1,0-2 1,-2 2 1,0 1 1,-2-2 0,0 2-20,0-1 1,2 2-1,0-2 1,2 0-24,-2 0 0,0 2 1,-2-2-1,1 0 6,3 0 0,-3 4 0,3-3 0,-2 2 10,-2-1 1,3-3 0,1 2-1,-1 0-2,-2 0 1,3-2-1,0 2 1,-1-1 3,2-2 0,-3 2 0,2-2-4,-3 0 1,0 2-1,2 0 1,1 0-4,-2 0 1,1 2 0,-1-3 0,2 0 9,-1 1 0,-2-4 1,-1 4-11,0 0 0,4 0 0,0 2-7,-2-3 0,3 2 0,0 1 1,0 0-6,0 0 0,3-3 0,-5 2 11,0-1 1,-1 3 0,1-3 0,1 1 17,-2 2 1,3-2 0,-1 2 0,0-1-2,1-1 0,-4 3-10,3-5 0,-3 4 0,1-1-4,1-1 0,2 3 0,3-2 25,-5-1 0,-1 4 0,-2-4-45,0 0 0,4 3 0,0-4 1,-2 1-40,0 2 1,1-2 0,1 1 0,-1-1 39,-2 0 0,3-2 0,0 3 1,-1 1-9,2-2 0,-3 4 0,1-4 36,-1 0 1,-2 4 0,1-4 0,3 0 0,-3 4 0,3-4 0,-3 0 0,0 4 1,0-4-11,3 0 1,-3 4 0,4-4 0,-1 2 16,0-1 1,3 0 0,-3 3-9,-2-2 1,1 0-1,-1-3 1,2 1-20,-1 3 0,2 1 1,0 0-1,0-2-33,0-1 0,2 0 0,-3 1 35,-2 0 1,0-5 0,-2 4 4,0-2 1,0 2-1,0-2-3,0 1 1,1-2 0,-1 2 0,0 0 5,0 0 1,0 1 0,0 1 0,0-2-23,1-1 0,-3 3 0,0-3 0,-1 0 3,0 0 0,1 2 0,0-3 0,-2-1 22,2 2 0,-2-3 0,0 2 0,1-2 27,-2 2 1,4-3 0,-3 4 0,3-1 17,1 0 0,1 3 0,-1-2-25,0 1 0,4 0 0,-1 3 15,0-2 0,-2-3 0,-1 2 23,1-1 0,-1 3 0,0-3-45,0 1 0,4 1 0,1 3 0,0-1-26,0-2 1,2 0 0,-3 4-117,-2 0 0,3-3 84,-1-1 1,0 1-42,-4 3 1,0-2-1,0 0 87,1-2 1,2 1 0,1 3-1,-1-2-12,-2-1 1,3 2 0,-1-3-1,0 3-17,-2 1 1,0-4-1,-1-1 8,0-1 0,0 4 0,0-2-1,0 3 1,0-3 0,1 1 19,-1 0 0,0-1 0,0 0-42,0 2 0,0-3 0,0 1 16,1 2 1,-1-1 7,0 0 0,0 2 33,0-3 0,0 1 1,0 1 4,1-2 0,-1 1 0,0 3 0,0 0-74,0 0 0,0-1 1,0-2 18,1 0 0,-5-5 0,1 5 13,0 0 1,2 2 0,2 0 0,-1-2 10,0 0 1,0-1 0,0 4 12,0 0 1,0-3 0,1-1 0,-1 2 2,0 0 1,4 1 0,-1-1 0,0-2 19,-2 2 0,-1 1 0,1 1-24,-1 0 1,3-4 0,1 0-16,-1 2 1,-2 1-1,-1 1-25,0 0 1,4-2 0,0 0 26,-1-2 1,-2 1-1,-1 3 1,0-1 26,0-3 0,0 3 0,1-3-16,-1 3 1,0-3-1,-1 1 1,0-1 38,1-1 1,-6 4 0,6-4 0,-1 2-36,0-1 1,1 0 0,0 3 0,0-1-5,1-2 1,-1-1-1,-1 3 1,-2-2 14,0 2 1,-2-3 0,3 0 0,-1 0 2,0 1 0,-1-1 1,0 2-1,2-1-12,1-2 1,1 2 0,0-2 0,0 1-6,0 3 1,1-3-1,0 0 1,1 0-12,2 0 1,0-2 0,-4 4 0,2-1-49,1-1 1,-1 3 0,1-4 0,-1 0 11,-2 0 0,-1 2 0,-1-3 0,-2-1 13,2 2 0,1-2 1,1 3-1,0 0 16,0 1 0,0-4 1,0 3-1,1 1 14,-1-1 1,0 0 0,0 3-1,0-3 37,0-1 1,1 2 0,-1-2 0,0 0 1,0 0 0,0 2 0,0-2 0,0 0 31,1 0 1,-1 3 0,0-3 0,0 0-26,0 0 1,1 2 0,2-2 0,1 1-57,-2 3 1,0-4 0,-2-2 0,0 2 0,0-1 15,0-1 1,4 3 0,0 0 0,-2 1 33,0 1 1,-2-4-1,0 2 1,0 0-2,0 0 1,0 0 0,1 3-1,0-3-43,3-1 0,-3 4 0,3-3-34,-3 0 0,-1 4 0,0-4 34,1 0 0,-1 4 0,0-4 0,0 2 0,0-1 0,0 0 1,0 3-1,1-1 41,-1-2 0,0-3 0,0 3 0,0 1-70,0-2 1,1 4-1,-1-4-34,0 0 1,0 2 0,0-3 58,0 2 0,0-5 0,1 3 39,-1 0 1,3-2 0,1 3 0,-1 0 60,-2 0 0,0-3 1,2 2-1,1-2 79,-2 1 0,0 0-53,-2-4 0,0 0-248,0 0 0,4 4 127,0 0 0,3 1 0,-3-2 47,-2 0 0,3 5 0,-1-3 1,0 0 16,1 0 0,-4 2 0,3-3-48,-3-2 1,1 3 0,0 0 0,3 0-20,1 0 0,-2 3 0,2-3 1,0-1 14,1 1 1,-1 3 0,1-3-1,-2 0 40,0 0 0,-2 2 1,3-3-1,-1 0 19,-3 1 1,3-4-1,-1 4 1,0-1-16,1-1 1,-4 1 0,4-4-1,-1 2 18,0 1 0,3 0 1,-3 3-64,-2-1 0,3 3 1,0-5-1,0 1 51,0 1 0,0 0 1,-2 2-9,1-3 0,-1 1 0,-1-1 0,0 0 15,2 1-96,5-4 0,-7 8 0,4-4 12,-1 1 1,3-2 0,-3 2-33,1-1 1,0 2 0,3-3-65,-2-2 231,-4 5 1,5-6-69,-4 3 0,0-3 0,-4-1 0,1 0 10,3 0 0,-3 1 0,3-1 1,-3 0-57,0 0 1,-1 0 0,1 0 0,2 0 13,0 1 1,1-1 0,-2 0 0,0 0 6,2 0 1,1 0-1,-3 0 1,3 1 66,2-1 0,-5 0 1,3 0-1,-1 0-26,0 0 1,1 1-1,-3 0 1,2 1-42,-2 2 0,3 0 0,-1-4-6,-1 0 0,-1 4 1,1 1-1,2 0-24,1 0 0,-2 2 0,2-2 1,0 0-12,0 0 1,-2 3 0,2-5-1,-1 1 35,-2 1 0,2-4 1,-2 3 4,0-2 1,0-2-1,-1 0 1,2 0-24,-2 0 0,3 0 1,-1 2-1,0 0-8,1 2 0,0 0 0,2-4 3,-3 0 0,2 4 0,0 0 4,1-2 1,-1-1-1,-4 1 1,3 0 1,1 2 0,-3 0 0,2-4 3,0 0 1,-4 0 0,3 0-2,-3 1 1,1-1 0,0 0 0,2 0-13,-1 0 0,2 0 1,-2 1-21,0-1 1,-1 0 0,1 0 0,1 1-5,-2 3 0,3-3 0,-1 3 0,-1-1 13,-2 0 1,-1-1 0,0 3 3,0 0 0,4-3 1,0 6-1,-1-1-30,-2-1 0,3 3 0,-1-4 0,1 0 17,1 0 0,-3 2 0,1-2 1,0 0-6,1 0 1,-3 0-1,3-2 1,-3 0 5,-1 0 0,0 2 1,1-1-1,0-2 1,3 0 1,-3 1 0,3 1-1,-2-1 26,2-2 0,-3 3 0,3 0-26,-2-2 1,-1-1-1,1 1 1,2 0-38,-1 2 1,-1 0 0,1-3 6,1 3 0,-1-3 0,-1 3 41,2-3 0,-3 4 0,4 2 0,-1 0-12,-1 0 0,5 0 1,-4 0 30,-2-3 1,3 1-1,-1 0 20,-2 1 0,0-2 0,-1 2-34,3-1 0,-2 2 1,5-2-1,-2 0-74,-3 0 0,3 2 0,-1-2 41,-2 2 1,0-5 0,-2 3-1,0 0 0,0-2 0,0 3 0,0 0 51,1 0 0,-1 0 0,0 3 0,0-2-29,0 2 0,4-3 1,0 1-1,-2 2-31,0 1 0,-2-4 0,0-1 43,0 0 1,4 0-1,0 3 9,-2 0 1,0-4 0,-2 2 0,0 0-22,0 0 0,0-2 1,0 3-1,0 1 10,1-2 0,-1 2 0,0-3 1,0 2-1,0 1 1,0-2 0,0 1 0,1-1-47,-1 0 0,0-2 0,-1 3 1,-1 0 19,-2 0 1,1 2 0,2-2 0,-2 0 39,0 0 1,-4-3-1,2 3 1,0 1-7,1-2 1,-3 3 0,2-4 0,0 1 29,1 2 1,-1-1 0,3 0 0,-2 0-31,2-1 0,-3 4 1,2-4-1,0 2-48,2-1 1,0 1-1,-1 1 1,-1 0 26,0-2 0,2 0 0,1 1 1,1-1 9,-1 2 1,3-3-1,1 0 1,-1 1 17,-2-1 1,-1 0-1,0 3 24,1-2 0,-1-1 0,0 3 0,0-2 9,0 2 0,-3-1 0,-1 1 0,2-2-2,1 2 0,-3 1 1,1-1-1,1 0-11,1-2 1,-3 0 0,-1 1 0,1 0-18,-1 0 0,0-2 0,3 2 0,-1-1 44,0-1 1,1 4-1,0-4 1,-2 2-42,2-1 0,1-1 1,1 3-1,0-2 17,1 2 1,-1-1-1,-1 1 1,-2-2 18,0 2 0,-1-1 1,5 1 64,-1-2 0,-5-3-55,-2 4 1,2-5 0,2 5 1,2 0 0,1 2 0,0 0-37,0-3 0,0 3 0,0-3 1,1 3-61,-1 1 1,-1 0 0,-2 0 0,0 0 38,1 0 1,1-3 0,1-1 0,0 2-4,0 0 1,-3-1 0,-2-1 48,-1 2 0,4-3 0,-2 1 0,3 2-6,1 1 1,1-3 0,-1 0 0,0 2 17,0 1 0,0-3 0,0 1 0,0 0-14,1 2 0,-1-3 0,0 1 0,0 0-36,0 2 1,0 0-1,0-2 0,1 0 0,-1-1 0,0 4 0,0-1 24,0-3 0,0 3 0,0-2 1,1 1-26,-1 2 0,0-1 1,0-1-1,0-2-19,0 2 1,0 1 56,1 1 1,-1-4 0,0 0 8,0 2 0,0-3 0,0 1-37,0 2 0,1 0 0,-1-1-4,0 0 1,0-2 0,0 2 0,0 0-40,1 0 0,-1-2 1,0 2-1,0-1 65,0-1 0,0 4 1,0-2-1,2 0 54,1 0 1,-1 1 0,2-2-36,-3-1 0,3 4-48,-1-3 1,1 3 0,-4-1-1,1 0 13,-1-2 0,0 1 0,0 3 0,0 0-27,0 0 1,-1-4 0,-1 1 0,0-1 2,3-1 1,-1 4 0,4-4 0,-3 2-1,-1-1 0,4-1 1,0 3-1,0-3 17,1-1 1,-4 2 0,3-2-7,-3 1 1,-1-2 0,2 2 0,0 0-6,2 1 1,0-1 0,-4 1-50,0-3 0,1 1 0,2 0 1,1 0 10,-2 0 1,1 2 0,-1-2 0,2 0 22,-1 0 0,-2 0 0,-1-2 10,0 0 0,1 2 0,-1-2 0,0 1 26,0-2 1,0 3 0,0-1-11,0-1 1,1 2 0,-1-1 0,0 1-1,0 0 0,0 3 0,0-4 1,0-1 10,1 2 0,-5-3 0,-1 1 1,1 0-15,-1 1 0,-2-2 0,3 4 0,1-1-38,-2-2 0,4 2 0,-3 0 0,0 0 19,1 0 0,-1 2 0,4-2 0,0 1-14,1 3 0,-1-4 0,0 0 0,0-1 16,0-1 1,0 5 0,1-3 0,-1 0 3,0 0 0,0 0 1,0-3-1,-1 3 0,-2 1 1,1-2 0,-1 2 0,2-1-17,1-2 1,0 2-1,0-1 1,1-2 13,-1 0 0,0 1 0,0 1 0,0-1 39,0-2 0,0-1 0,1 0 0,-1 0-19,0 1 1,0 0 0,0 1 0,0 2-8,0-1 1,1-2-1,-1-1 1,1 0-29,3 1 1,-3 0 0,3 2 0,-3 0-6,-1 0 1,4-2-1,0-1 1,0 0 13,1 1 0,-4-1 0,4 0 0,-1 0 23,0 0 1,3 2 0,-2 0 0,0 2 1,0-2 1,2 3 0,-2-1-1,0 0-56,0 1 0,3-3 1,-3 5-79,1-2 1,-3-2-1,4-2 68,-2-1 0,2 0 1,-2 0 13,1 0 1,-2 0 0,2 0 103,-1 1 0,-1-6 0,-4-1-55,0 0 1,1 1-1,2 6 1,1-1-17,-2 0 1,0 0 0,-2-1-1,0-1-28,0-2 0,0 1 0,0 3 0,1-1 14,-1-3 1,0 3-1,1-2 1,2 2 11,1 1 1,0-4 0,-1 2 0,2 2 57,1 3 1,-2 1 0,2-3 0,-1 2 10,-2 0 1,2 2-1,0-2 1,0 2-30,0 1 0,2 0 0,-2 2 1,0-3 69,0-1 1,2-2-72,-3 2 0,1-3 0,-2-1-12,0 0 1,5 2 0,-3 0 0,0 2-33,0-2 0,-2 0 1,-1-2 22,1 0 0,-1 0 1,3 0-1,-1 1-27,-1-1 1,1 0 0,-3-1-1,2-1 28,1-2 0,-1-1 0,-2 3 0,0-1 27,3 0 0,-3-1 1,4-1-1,-1 0 13,0 1 0,1-1 1,-3 3-1,2-2-23,-2 2 0,3 1 0,-1 1-21,-1 0 0,-1 0 1,1 0-1,1 2-9,-2 2 1,1-3 0,-1 3 0,2-3-20,-1-1 1,-2 2 0,0 0 0,2 2 1,1-2 1,-1 0 0,-1-2 0,0 1 3,2 3 1,1-3 0,-2 3 0,0-2 3,0-2 1,-2 3 0,-1 1 0,2-1 12,2-2 1,-3 0 0,3 2 0,-3 1-28,-1-2 0,0 1 0,-1-1 0,0 2-16,1-1 0,-6-2 0,7 0 0,-2 2 30,-1 1 0,3 0 0,-2-4 0,-2 0 15,0 0 1,-1 0 0,3 0 0,-1 2 38,-1 1 1,-6-1 0,3 2 0,-1-2-29,0 2 1,0-3 0,-4 4 0,1-1-36,-1 0 1,4 3 0,0-3-1,0 0-2,1 1 1,-4-3 0,4 4 0,1 1 10,1-1 0,-1-3 0,2 4 0,-1-2 24,0-3 0,3 3 0,-4 0 1,2 0 75,-1 0 1,-4 2 92,1-3-168,2 5 1,-4-7 0,3 4-1,-1 1 1,-1-2 22,0 0 0,2 2 0,0-2 0,1 0 2,-1 0 1,3 2-1,0-2 1,2 0 6,1 0 0,0 0 1,0-1-1,2 2 0,1 0 0,-1 3 0,2-4 0,-3 1-39,-1 3 1,0-3 0,0 1-1,0 2-40,1 1 0,-4-1 0,2 0 1,1-2 36,-2 2 1,2-1-1,-3 1 1,2-2-119,1 2 0,0-3 0,0 0 126,0-1 0,1 3 0,-3-3 0,0 0 0,-2 1 18,-2 0 1,2 0 0,-3 3 0,-1-3-18,-2-1 0,3 4 1,0-3-1,0 1 3,1 0 0,-3-3 1,3 2-1,-1-1-69,0-2 0,4 2 0,0 0 0,1 0 36,-2 0 0,3 2 0,-4-2 0,2 0 51,-1 0 0,-3 3 0,3-4 0,-2 3-38,-3 1 1,4-2 0,-3 2 0,0-1-12,-1-1 1,-2 4-1,1-4 1,2 2 12,1-1 1,1-1 0,-1 3 0,2-2-4,1 2 0,3-3 0,-3 0 1,3 0 13,1 1 1,-3 0 0,-1 3 0,2-2 4,1 0 1,1-1-1,0 3 1,0-2-5,1 0 0,-5-1 1,1 4-1,0 0-27,2 0 0,0-1 0,-1-1 0,-1-2 16,0 2 1,2-3 0,1 1 12,1 2 1,-1 0 0,0 2 17,0 0-30,0-4 1,0 2 0,-1-1 2,-2 2 0,-2 1 1,-2 0-1,3 0-15,3 0 1,-2 0-1,-1 0 1,2 0-28,1 0 1,1 0 0,0 0 0,1-2 25,-1-1 0,0 2 1,0-3-1,0 3 15,0 1 1,0 0-1,1 0 1,-1-1-7,0-3 1,2 3 0,0-3 0,-3 3-2,0 1 0,0-1 0,1-2 0,0 0-20,0 0 1,-1 1 0,-1-1 0,-2 0-10,2 0 1,1 1 0,0 0 32,-3-2 1,3-3 0,-2 2 0,1 0-1,-1-1-6,0 0 1,-1 2 0,5-2-1,-3 0 11,-1 0 0,2 3 1,-3-5-1,3 1 7,2 1 0,-5-2 0,1 3 0,0 0-10,2 0 0,-2-3 0,-1 2 1,2-1-2,1-1 0,-2 2 0,-1-2 0,2 1 5,1-2 0,0 0 0,-2-2 1,0 1 31,1 3 0,-1-3 0,1 3 0,-3-2 55,0 2 0,1-2 1,-2 1-84,2-1 1,-1 1-1,3 2 1,-2 0-1,2 0-11,1-2 0,-3 0 1,1-1-1,1 2 6,1-2 1,1 3 0,0-1 0,0 0 8,0 1 1,-3-3 0,-1 5 0,1-2 9,-2-3 0,3 3 0,-5-1 0,0 0 0,1 1 0,0-4 0,4 4 1,-2-1-5,2-1 0,-3 1 1,2-2-1,0 0-3,2 2 1,-2 0-1,-1-4 1,2 0-7,1 0 1,1 0 0,0 0 0,1 2 6,-1 1 0,-4-1 0,1 2 1,0-2-21,2 2 1,2-3 0,-1 3 0,0-1-21,0 0 1,1-1 0,2 1 0,1 0 10,-2 1 0,1-3 0,-1 3 0,3-3 5,1-1 0,-2 4 1,2 0-1,-1-1 52,-2-2 1,2 3 0,-1-1 0,-2 1-35,0 1 1,1-2-1,1 3 1,-1 0-8,-2 0 1,-1-3-1,0 1-4,0-3 1,2 3 0,0 1 0,2 0-4,-1 0 0,2 0 0,-2-3 3,0 2 0,-2 1 0,-1-3 0,1 2 12,-1-1 1,0 2-1,0-2 1,0 1-11,0 1 0,0-3 1,1 2-1,-1 0-2,0 0 0,0 0 0,0-4 1,0 0-2,1 0 1,-1 0 0,0 1-1,0-1-2,0 0 0,-3 0 0,-1 0 0,2 0 0,1 0 1,0-1-1,-1-1 1,-2-1-21,2 0 1,-3-1-1,0 0 1,1 2-2,-1 1 0,-2 1 1,2-1-1,-1-1 13,-2-2 0,2 1 0,-1 3 0,-1 0 10,-2 0 0,1 0 0,1 0 0,0 1 4,0-1 0,0 0 0,0 0 0,0 0 2,0 0 1,0 0-1,0 1 1,2-1-3,1 0 1,-3 0 0,1 0-1,-2-1-11,2-2 1,-1 2-1,3-4 1,1 1-18,-1 1 0,-2-4 0,2 2 0,0 1 17,1-1 0,-3 0 0,2 3 0,0-3 2,1-1 0,-1 4 0,3-1 1,-2 0-24,2 0 1,1 2 0,1-3 0,0 3 1,0 1 0,1 1 1,-1-1-1,0 0 32,0 0 1,4 0 0,1 0 0,0 0 26,0 1 1,2 0-1,-2 2 1,0 0-2,0 0 0,4-2 1,-3-1-1,1 0-22,0 1 0,-3-1 1,2 0-6,-1 0 1,4 0 0,-3 0 0,2 1-102,-1-1 1,-3 0-1,3 0 1,0 1 77,0 3 1,2-3-1,-2 3 1,0-2 19,0-2 0,-1 0 0,3 0 17,-2 0 0,-4 0 0,2 0-21,0 1 0,0 0 1,4 1-1,-2 2-28,1-1 1,-1-2-1,0-1 17,2 0 1,-1 4 0,1 0 15,-2-1 0,-1-1 0,3 1 8,-2 0 1,-4 1 5,1-4 1,2 4 0,1 0-12,3-2 1,-3 3-5,1-1 0,-1 0-86,4-4 0,-3 4-299,-1 0-269,0-1-2043,4-3 460,5 1 0,-4 5 2236,3 5 0,2 5 0,0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17A5-66E2-9441-A8DB-4BD3ABF69FD6}" type="datetimeFigureOut">
              <a:rPr lang="de-DE" smtClean="0"/>
              <a:t>19.04.2024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09E21-F416-324A-80BC-5F39D3A064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5717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26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51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76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701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627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52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78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403" algn="l" defTabSz="4569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1030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522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658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875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 Vision - konkreter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7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79CB-1651-C767-B6D7-633B7E012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361408B-7356-DA81-EE4A-A4A60A67FE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9E27010-E54E-A1E2-B121-D205F941D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Artikel „Au- … „ zu Stadt München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2F48DD-D2E8-D8BA-E98B-A931430AB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3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latin typeface="Helvetica Neue" panose="02000503000000020004" pitchFamily="2" charset="0"/>
              </a:rPr>
              <a:t>Belegung der </a:t>
            </a:r>
            <a:r>
              <a:rPr lang="de-DE" sz="1200" dirty="0" err="1">
                <a:latin typeface="Helvetica Neue" panose="02000503000000020004" pitchFamily="2" charset="0"/>
              </a:rPr>
              <a:t>Erdgeschossl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6312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effectLst/>
                <a:latin typeface="Helvetica Neue" panose="02000503000000020004" pitchFamily="2" charset="0"/>
              </a:rPr>
              <a:t>&gt; Bündelung des Engagements und der Kompetenzen der Verwaltung, der Stadtgesellschaft sowie der Bürger vor Ort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625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effectLst/>
                <a:latin typeface="Helvetica Neue" panose="02000503000000020004" pitchFamily="2" charset="0"/>
              </a:rPr>
              <a:t>&gt; Bündelung des Engagements und der Kompetenzen der Verwaltung, der Stadtgesellschaft sowie der Bürger vor Ort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85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„Innenstadtkonferenz: Kommen immer die gleichen. </a:t>
            </a:r>
            <a:r>
              <a:rPr lang="de-DE" dirty="0" err="1"/>
              <a:t>QuartiersmanagerInnen</a:t>
            </a:r>
            <a:r>
              <a:rPr lang="de-DE" dirty="0"/>
              <a:t>, </a:t>
            </a:r>
            <a:r>
              <a:rPr lang="de-DE" dirty="0" err="1"/>
              <a:t>Querolanten</a:t>
            </a:r>
            <a:r>
              <a:rPr lang="de-DE" dirty="0"/>
              <a:t> etc.... es kommen aber nicht </a:t>
            </a:r>
            <a:r>
              <a:rPr lang="de-DE" dirty="0" err="1"/>
              <a:t>unbedinngt</a:t>
            </a:r>
            <a:r>
              <a:rPr lang="de-DE" dirty="0"/>
              <a:t> die, die kommen müssen....“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286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„Innenstadtkonferenz: Kommen immer die gleichen. </a:t>
            </a:r>
            <a:r>
              <a:rPr lang="de-DE" dirty="0" err="1"/>
              <a:t>QuartiersmanagerInnen</a:t>
            </a:r>
            <a:r>
              <a:rPr lang="de-DE" dirty="0"/>
              <a:t>, </a:t>
            </a:r>
            <a:r>
              <a:rPr lang="de-DE" dirty="0" err="1"/>
              <a:t>Querolanten</a:t>
            </a:r>
            <a:r>
              <a:rPr lang="de-DE" dirty="0"/>
              <a:t> etc.... es kommen aber nicht </a:t>
            </a:r>
            <a:r>
              <a:rPr lang="de-DE" dirty="0" err="1"/>
              <a:t>unbedinngt</a:t>
            </a:r>
            <a:r>
              <a:rPr lang="de-DE" dirty="0"/>
              <a:t> die, die kommen müssen....“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748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Wie erreichen wir Stakeholder? Warum müssen wir sie mit einbinden? </a:t>
            </a:r>
          </a:p>
          <a:p>
            <a:pPr marL="0" marR="0" lvl="0" indent="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&gt; Gefühl der Wertschätzung, weniger Kontra, mehr Offenheit &amp; Akzeptanz für andere Lösungen/Kompromisse</a:t>
            </a:r>
          </a:p>
          <a:p>
            <a:pPr marL="171450" marR="0" lvl="0" indent="-17145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de-DE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171450" marR="0" lvl="0" indent="-17145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„Einbindung Interessensgruppen, um dem anstehenden Strukturwandel der Innenstadt schnell mit kreativen und innovativen Lösungen zu begegnen und Abstimmungsprozesse zu beschleunigen“</a:t>
            </a:r>
          </a:p>
          <a:p>
            <a:pPr marL="171450" marR="0" lvl="0" indent="-171450" algn="l" defTabSz="456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de-DE" sz="1200" dirty="0"/>
              <a:t>„Je nach Einfluss (Ressourcen und Reichweite) und Bereitschaft, sich in das Projekt einzubringen, </a:t>
            </a:r>
            <a:r>
              <a:rPr lang="de-DE" sz="1200" dirty="0" err="1"/>
              <a:t>lässt</a:t>
            </a:r>
            <a:r>
              <a:rPr lang="de-DE" sz="1200" dirty="0"/>
              <a:t> sich aus dem dynamischen Monitoring der situativ passende Kommunikationsansatz </a:t>
            </a:r>
            <a:r>
              <a:rPr lang="de-DE" sz="1200" dirty="0" err="1"/>
              <a:t>für</a:t>
            </a:r>
            <a:r>
              <a:rPr lang="de-DE" sz="1200" dirty="0"/>
              <a:t> Beteiligungsprozess und Kampagne ableiten“</a:t>
            </a:r>
            <a:endParaRPr lang="de-DE" sz="12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09E21-F416-324A-80BC-5F39D3A0648C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451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340ED-10D2-78E7-84CA-A2A3E3970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699C2E-025B-CF25-7DAB-4DE6BD856D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E6E5FB1-20F6-6B6F-F433-DEB2D2955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Vision, die gemeinsam erarbeitet wurde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D31FCA-D892-0B5D-FA4F-B153BA1BF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50329-6778-9747-9A8C-3FABA394FF7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008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26" Type="http://schemas.openxmlformats.org/officeDocument/2006/relationships/image" Target="../media/image29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26" Type="http://schemas.openxmlformats.org/officeDocument/2006/relationships/image" Target="../media/image29.emf"/><Relationship Id="rId3" Type="http://schemas.openxmlformats.org/officeDocument/2006/relationships/image" Target="../media/image6.emf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18941"/>
            <a:ext cx="9144000" cy="3467213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594173" y="445679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IN VERSALIEN EINFÜGEN!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POSITION DES QUADRATS DARF VERÄNDERT WERDEN.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BB6A0332-D709-1277-6484-D667B6B8F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5" y="4424869"/>
            <a:ext cx="768836" cy="680299"/>
          </a:xfrm>
          <a:prstGeom prst="rect">
            <a:avLst/>
          </a:prstGeom>
        </p:spPr>
      </p:pic>
      <p:pic>
        <p:nvPicPr>
          <p:cNvPr id="6" name="Grafik 5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39357BAD-C508-8A19-C84C-8C7EEAA9D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1958914"/>
            <a:ext cx="8372950" cy="2767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5525" y="1346619"/>
            <a:ext cx="8372950" cy="367161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 zweizeilig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CE20DF5-698A-A95A-E4BF-B3581C8BF1DA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D83A199E-BEE5-0A64-19B1-19813CA2E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812"/>
            <a:ext cx="768901" cy="680356"/>
          </a:xfrm>
          <a:prstGeom prst="rect">
            <a:avLst/>
          </a:prstGeom>
        </p:spPr>
      </p:pic>
      <p:pic>
        <p:nvPicPr>
          <p:cNvPr id="7" name="Grafik 6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42F94611-7F80-1007-64E4-0B6704426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1958914"/>
            <a:ext cx="4062945" cy="27677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5525" y="1346619"/>
            <a:ext cx="8372950" cy="367161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 zweizeilig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4695532" y="1958914"/>
            <a:ext cx="4062944" cy="27677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B8382E5-A144-33A8-6089-507530EC86E1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A3368FA9-30EC-D1D6-8706-7DD2FB9BE1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812"/>
            <a:ext cx="768901" cy="680356"/>
          </a:xfrm>
          <a:prstGeom prst="rect">
            <a:avLst/>
          </a:prstGeom>
        </p:spPr>
      </p:pic>
      <p:pic>
        <p:nvPicPr>
          <p:cNvPr id="9" name="Grafik 8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EDC7F045-2063-A728-2C1A-A96D36789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Spalte -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1346619"/>
            <a:ext cx="5768941" cy="33800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4"/>
          </p:nvPr>
        </p:nvSpPr>
        <p:spPr>
          <a:xfrm>
            <a:off x="6598475" y="1346618"/>
            <a:ext cx="2160000" cy="21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84521" tIns="84521" rIns="84521" bIns="84521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 marL="357805" indent="0">
              <a:buFontTx/>
              <a:buNone/>
              <a:defRPr>
                <a:solidFill>
                  <a:schemeClr val="tx1"/>
                </a:solidFill>
              </a:defRPr>
            </a:lvl2pPr>
            <a:lvl3pPr marL="715609" indent="0"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buFontTx/>
              <a:buNone/>
              <a:defRPr>
                <a:solidFill>
                  <a:schemeClr val="tx1"/>
                </a:solidFill>
              </a:defRPr>
            </a:lvl4pPr>
            <a:lvl5pPr marL="1431219" indent="0">
              <a:lnSpc>
                <a:spcPct val="110000"/>
              </a:lnSpc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451647-431E-F113-12C9-5EC790D80859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E30FDC6E-C559-8E99-9E1F-4B4FDF8AE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812"/>
            <a:ext cx="768901" cy="680356"/>
          </a:xfrm>
          <a:prstGeom prst="rect">
            <a:avLst/>
          </a:prstGeom>
        </p:spPr>
      </p:pic>
      <p:pic>
        <p:nvPicPr>
          <p:cNvPr id="7" name="Grafik 6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9D87D179-6FFB-1B70-E38F-334C3A8B7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wasserturm Kopie Kopi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3862" r="75208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6" r="19572"/>
          <a:stretch/>
        </p:blipFill>
        <p:spPr>
          <a:xfrm>
            <a:off x="6400801" y="867094"/>
            <a:ext cx="2743200" cy="3366114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" y="818941"/>
            <a:ext cx="9143998" cy="3414267"/>
          </a:xfrm>
          <a:prstGeom prst="rect">
            <a:avLst/>
          </a:prstGeom>
          <a:solidFill>
            <a:srgbClr val="C9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3" tIns="31362" rIns="62723" bIns="31362" spcCol="0"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380878" y="2204377"/>
            <a:ext cx="7024188" cy="107750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>
              <a:spcBef>
                <a:spcPct val="0"/>
              </a:spcBef>
              <a:buNone/>
            </a:pPr>
            <a:r>
              <a:rPr lang="de-DE" sz="2300" b="0" cap="all" baseline="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Vielen Dank </a:t>
            </a:r>
            <a:br>
              <a:rPr lang="de-DE" sz="2300" b="0" cap="all" baseline="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</a:br>
            <a:r>
              <a:rPr lang="de-DE" sz="2300" b="0" cap="all" baseline="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für Ihre Aufmerksamkeit!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2251A72-6939-6F80-01CE-24931F4A57EE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1D337121-CCF6-8E12-B5A5-2894845962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574" y="4424286"/>
            <a:ext cx="769495" cy="680882"/>
          </a:xfrm>
          <a:prstGeom prst="rect">
            <a:avLst/>
          </a:prstGeom>
        </p:spPr>
      </p:pic>
      <p:pic>
        <p:nvPicPr>
          <p:cNvPr id="5" name="Grafik 4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BA45A9F1-A1C4-0BBC-4626-C4E90A40C2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2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wasserturm Kopie Kopi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3862" r="75208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6" r="19572"/>
          <a:stretch/>
        </p:blipFill>
        <p:spPr>
          <a:xfrm>
            <a:off x="6400801" y="867094"/>
            <a:ext cx="2743200" cy="336611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" y="818941"/>
            <a:ext cx="9143998" cy="3414267"/>
          </a:xfrm>
          <a:prstGeom prst="rect">
            <a:avLst/>
          </a:prstGeom>
          <a:solidFill>
            <a:srgbClr val="C9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3" tIns="31362" rIns="62723" bIns="31362" spcCol="0"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85525" y="3005325"/>
            <a:ext cx="4062944" cy="76650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E"/>
                </a:solidFill>
                <a:latin typeface="+mn-lt"/>
                <a:cs typeface="Segoe UI Light" panose="020B0502040204020203" pitchFamily="34" charset="0"/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393670" y="1298192"/>
            <a:ext cx="4054799" cy="1469489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rgbClr val="FFFFFE"/>
                </a:solidFill>
              </a:defRPr>
            </a:lvl1pPr>
          </a:lstStyle>
          <a:p>
            <a:pPr lvl="0"/>
            <a:r>
              <a:rPr lang="de-DE" dirty="0"/>
              <a:t>Impressum</a:t>
            </a:r>
          </a:p>
        </p:txBody>
      </p:sp>
      <p:pic>
        <p:nvPicPr>
          <p:cNvPr id="13" name="Bild 12" descr="M2OBFB48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53" y="4815916"/>
            <a:ext cx="2271456" cy="15953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FDF43D3-8E5C-E805-30D9-4470A1329243}"/>
              </a:ext>
            </a:extLst>
          </p:cNvPr>
          <p:cNvSpPr/>
          <p:nvPr userDrawn="1"/>
        </p:nvSpPr>
        <p:spPr>
          <a:xfrm>
            <a:off x="6324600" y="4638675"/>
            <a:ext cx="2647950" cy="42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9E418656-0BFB-77A9-E2A6-FE8E71C0D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77350" y="4299883"/>
            <a:ext cx="882201" cy="780609"/>
          </a:xfrm>
          <a:prstGeom prst="rect">
            <a:avLst/>
          </a:prstGeom>
        </p:spPr>
      </p:pic>
      <p:pic>
        <p:nvPicPr>
          <p:cNvPr id="5" name="Grafik 4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B5CB13D0-55E5-65FE-D447-CC2A6791ABD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3495" y="4403342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ellschafter und Sponso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9" name="Textfeld 48"/>
          <p:cNvSpPr txBox="1"/>
          <p:nvPr userDrawn="1"/>
        </p:nvSpPr>
        <p:spPr>
          <a:xfrm>
            <a:off x="384931" y="631820"/>
            <a:ext cx="209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Unsere</a:t>
            </a:r>
            <a:r>
              <a:rPr lang="de-DE" sz="1400" b="1" baseline="0" dirty="0"/>
              <a:t> </a:t>
            </a:r>
            <a:r>
              <a:rPr lang="de-DE" sz="1400" b="1" dirty="0"/>
              <a:t>Gesellschafter</a:t>
            </a:r>
          </a:p>
        </p:txBody>
      </p:sp>
      <p:sp>
        <p:nvSpPr>
          <p:cNvPr id="50" name="Textfeld 49"/>
          <p:cNvSpPr txBox="1"/>
          <p:nvPr userDrawn="1"/>
        </p:nvSpPr>
        <p:spPr>
          <a:xfrm>
            <a:off x="384931" y="3467847"/>
            <a:ext cx="209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Unsere</a:t>
            </a:r>
            <a:r>
              <a:rPr lang="de-DE" sz="1400" b="1" baseline="0" dirty="0"/>
              <a:t> </a:t>
            </a:r>
            <a:r>
              <a:rPr lang="de-DE" sz="1400" b="1" dirty="0"/>
              <a:t>Sponsoren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157FBF-49A8-9844-94C8-73384BEE1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8" y="1130828"/>
            <a:ext cx="572028" cy="2145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CC3994-C7A4-DA4E-BBFE-CC7780F11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62" y="1059428"/>
            <a:ext cx="1009523" cy="3042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DBA19D-4C32-DF4E-8067-2C15EA52E2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60" y="1110257"/>
            <a:ext cx="908263" cy="2270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B404705-0437-1546-92F7-83EDB03EB6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60" y="988347"/>
            <a:ext cx="587329" cy="4463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3D74C1-C5A6-204C-B8D9-545A5E136A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56" y="807480"/>
            <a:ext cx="1269710" cy="8834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F9803FC-621A-1742-B046-E47E5621E28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38" y="995242"/>
            <a:ext cx="1108941" cy="2841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04AF4C-4454-9242-B509-6EFCAA1B1C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1" y="1681017"/>
            <a:ext cx="1170747" cy="32419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91DEA9-D514-C744-8F64-589EDDF98F0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80" y="1715651"/>
            <a:ext cx="848223" cy="1975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148C804-A0A8-0A4A-A5BD-1DD9596689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18" y="1652605"/>
            <a:ext cx="815648" cy="32367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D5FA172-B171-F246-8DD8-0F610D4DA49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51" y="1607852"/>
            <a:ext cx="398637" cy="4705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D7F849C-9DC9-9247-AC74-EA6529C43F6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11" y="1691523"/>
            <a:ext cx="845659" cy="265013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F757FB4-1F9A-DF4F-9465-F735902074D6}"/>
              </a:ext>
            </a:extLst>
          </p:cNvPr>
          <p:cNvGrpSpPr/>
          <p:nvPr userDrawn="1"/>
        </p:nvGrpSpPr>
        <p:grpSpPr>
          <a:xfrm>
            <a:off x="6581493" y="1624631"/>
            <a:ext cx="830002" cy="331905"/>
            <a:chOff x="532427" y="2815409"/>
            <a:chExt cx="1093439" cy="4372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B76084E-A7DA-7340-A5FB-4693991F4BD4}"/>
                </a:ext>
              </a:extLst>
            </p:cNvPr>
            <p:cNvSpPr/>
            <p:nvPr userDrawn="1"/>
          </p:nvSpPr>
          <p:spPr>
            <a:xfrm>
              <a:off x="532427" y="2815409"/>
              <a:ext cx="1093439" cy="437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62D48DE-69DB-1649-BF8A-18FADB7A3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47" y="2886466"/>
              <a:ext cx="307426" cy="307426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BC222C48-EB56-4341-AD8C-E53133A563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9" y="2329664"/>
            <a:ext cx="491146" cy="34933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B05CCC-983A-844F-A1C4-DDAB8FAA66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41" y="2354988"/>
            <a:ext cx="1151728" cy="2229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486DA39-595B-B444-98E6-CFD1F632F0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07" y="2129639"/>
            <a:ext cx="964418" cy="67123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66037C6-408F-2B41-A960-4278E8B82D7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96" y="2300492"/>
            <a:ext cx="632064" cy="33190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08B76D1-F8D2-2247-A84C-8DA767279E5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64" y="2364837"/>
            <a:ext cx="1024166" cy="21778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872D5F8-782D-2740-80F9-0E6D260F149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45" y="2361697"/>
            <a:ext cx="1413247" cy="15291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27C1F09-A710-C24C-AF94-7E7E1657DB0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" y="2724462"/>
            <a:ext cx="1149619" cy="66705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42EF270-C95C-A64F-A9EE-9CCF6E20865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42" y="2761102"/>
            <a:ext cx="1396366" cy="59377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6E68D05-ACB5-224D-83EC-B53E2DD26CB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65" y="2902469"/>
            <a:ext cx="842524" cy="27524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F0224C6-5280-F74C-A69B-8DA1BC83596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9" y="3991011"/>
            <a:ext cx="994186" cy="2761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0EB1194-A50B-EE44-B7E9-7AA87C2F2A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8" y="3909570"/>
            <a:ext cx="703115" cy="38397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60855E3-FD9D-D347-8EC9-1DD72297DC9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95" y="4034660"/>
            <a:ext cx="1146649" cy="21122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28B9869-4AF7-1E46-B650-05551290775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65" y="4065683"/>
            <a:ext cx="1315187" cy="201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6B55E-BF9E-46C6-E9D8-5590F8EE6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A972F5-4BB4-FB8A-B604-6797C7A64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C5E966-6764-E345-EAD3-EA769F431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2D45C-1CB2-B54E-868D-04CB3D52A722}" type="datetimeFigureOut">
              <a:rPr lang="de-DE" smtClean="0"/>
              <a:t>19.04.2024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5E3F62-98F4-A8B6-5E7A-0FA3340D2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632EA1-B642-9BE5-6086-A7EC84356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A2B4-DE7E-8A42-9EA2-AC4EB1DBDD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7332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18941"/>
            <a:ext cx="9144000" cy="3467213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594173" y="445679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IN VERSALIEN EINFÜGEN!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POSITION DES QUADRATS DARF VERÄNDERT WERDEN.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BB6A0332-D709-1277-6484-D667B6B8F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6" name="Grafik 5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39357BAD-C508-8A19-C84C-8C7EEAA9D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594173" y="445679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IN VERSALIEN EINFÜGEN!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POSITION DES QUADRATS DARF VERÄNDERT WERDEN.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776202B6-620A-96CC-DE5E-9B5B8E804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8ACD366F-E651-9AA2-4078-B20EF0C93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1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eltren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asserturm Kopie Kopi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3862" r="75208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6" r="19572"/>
          <a:stretch/>
        </p:blipFill>
        <p:spPr>
          <a:xfrm>
            <a:off x="6851879" y="1093047"/>
            <a:ext cx="2292121" cy="281260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" y="1301556"/>
            <a:ext cx="9143998" cy="2603113"/>
          </a:xfrm>
          <a:prstGeom prst="rect">
            <a:avLst/>
          </a:prstGeom>
          <a:solidFill>
            <a:srgbClr val="C9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3" tIns="31362" rIns="62723" bIns="31362" spcCol="0"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2811" y="2522343"/>
            <a:ext cx="6731766" cy="7105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2811" y="2203989"/>
            <a:ext cx="6731766" cy="2454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E"/>
                </a:solidFill>
              </a:defRPr>
            </a:lvl1pPr>
            <a:lvl2pPr marL="408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4" name="Grafik 3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B3BEA056-488C-D862-2465-44A97E56C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5" name="Grafik 4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F77289CE-6103-7ABC-C2F0-4D1B1298F9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 hasCustomPrompt="1"/>
          </p:nvPr>
        </p:nvSpPr>
        <p:spPr>
          <a:xfrm>
            <a:off x="594173" y="445679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IN VERSALIEN EINFÜGEN!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</a:t>
            </a:r>
            <a:br>
              <a:rPr lang="de-DE" dirty="0"/>
            </a:br>
            <a:br>
              <a:rPr lang="de-DE" dirty="0"/>
            </a:br>
            <a:r>
              <a:rPr lang="de-DE" dirty="0"/>
              <a:t>POSITION DES QUADRATS DARF VERÄNDERT WERDEN.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776202B6-620A-96CC-DE5E-9B5B8E804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5" y="4424869"/>
            <a:ext cx="768836" cy="680299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8ACD366F-E651-9AA2-4078-B20EF0C934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piteltren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594172" y="14583"/>
            <a:ext cx="8549828" cy="4194810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10" name="Titel 3"/>
          <p:cNvSpPr>
            <a:spLocks noGrp="1"/>
          </p:cNvSpPr>
          <p:nvPr>
            <p:ph type="title" hasCustomPrompt="1"/>
          </p:nvPr>
        </p:nvSpPr>
        <p:spPr>
          <a:xfrm>
            <a:off x="988311" y="2398875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KAPITELFOLIE MIT </a:t>
            </a:r>
            <a:br>
              <a:rPr lang="de-DE" dirty="0"/>
            </a:br>
            <a:r>
              <a:rPr lang="de-DE" dirty="0"/>
              <a:t>INFO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60A23C0C-D47E-4D5D-0C8B-8E1D9C6F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00707BE4-3513-6BD5-83A4-754248F840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270234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10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2963917"/>
            <a:ext cx="8486250" cy="12241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384931" y="349358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HEADERFOLIE MIT TEXT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2F566F39-B87A-FC48-3C57-DB9D8E236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0D7C28BD-E0EC-FB71-96EA-1B0FE065F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3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eader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18941"/>
            <a:ext cx="9144000" cy="3467213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384931" y="357212"/>
            <a:ext cx="2369744" cy="3631465"/>
          </a:xfrm>
          <a:solidFill>
            <a:schemeClr val="accent1">
              <a:alpha val="95000"/>
            </a:schemeClr>
          </a:solidFill>
        </p:spPr>
        <p:txBody>
          <a:bodyPr lIns="180000" tIns="180000" rIns="180000" bIns="180000">
            <a:noAutofit/>
          </a:bodyPr>
          <a:lstStyle>
            <a:lvl1pPr algn="l">
              <a:defRPr sz="1400" b="0" kern="120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 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22715807-1E35-B595-974E-CC099BB87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C4070930-BD83-1206-CB9A-C425C89FAD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eader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384931" y="0"/>
            <a:ext cx="2369744" cy="4702334"/>
          </a:xfrm>
          <a:solidFill>
            <a:schemeClr val="accent1">
              <a:alpha val="95000"/>
            </a:schemeClr>
          </a:solidFill>
        </p:spPr>
        <p:txBody>
          <a:bodyPr lIns="180000" tIns="432000" rIns="180000" bIns="180000">
            <a:noAutofit/>
          </a:bodyPr>
          <a:lstStyle>
            <a:lvl1pPr algn="l">
              <a:defRPr sz="1400" b="0" kern="120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 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1072C8C2-C706-2BE0-682D-541565840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FA9F0438-7A20-ADE5-CD49-F0748CC6E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8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40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berschrift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5525" y="1346619"/>
            <a:ext cx="8372950" cy="367161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 zweizeilig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04D4504-BBF6-7083-832D-3724493C3EF1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C7ABD8DF-D73E-A944-CAC4-DC36A4B01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6" name="Grafik 5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C53A8726-414B-A7A6-2EEC-BC09010B7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1958914"/>
            <a:ext cx="8372950" cy="2767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5525" y="1346619"/>
            <a:ext cx="8372950" cy="367161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 zweizeilig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CE20DF5-698A-A95A-E4BF-B3581C8BF1DA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D83A199E-BEE5-0A64-19B1-19813CA2E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7" name="Grafik 6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42F94611-7F80-1007-64E4-0B6704426D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1958914"/>
            <a:ext cx="4062945" cy="27677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5525" y="1346619"/>
            <a:ext cx="8372950" cy="367161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 zweizeilig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4695532" y="1958914"/>
            <a:ext cx="4062944" cy="27677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B8382E5-A144-33A8-6089-507530EC86E1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A3368FA9-30EC-D1D6-8706-7DD2FB9BE1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9" name="Grafik 8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EDC7F045-2063-A728-2C1A-A96D36789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1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Spalte -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1346619"/>
            <a:ext cx="5768941" cy="33800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Inhaltsplatzhalter 7"/>
          <p:cNvSpPr>
            <a:spLocks noGrp="1"/>
          </p:cNvSpPr>
          <p:nvPr>
            <p:ph sz="quarter" idx="14"/>
          </p:nvPr>
        </p:nvSpPr>
        <p:spPr>
          <a:xfrm>
            <a:off x="6598475" y="1346618"/>
            <a:ext cx="2160000" cy="21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84521" tIns="84521" rIns="84521" bIns="84521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 marL="357805" indent="0">
              <a:buFontTx/>
              <a:buNone/>
              <a:defRPr>
                <a:solidFill>
                  <a:schemeClr val="tx1"/>
                </a:solidFill>
              </a:defRPr>
            </a:lvl2pPr>
            <a:lvl3pPr marL="715609" indent="0"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buFontTx/>
              <a:buNone/>
              <a:defRPr>
                <a:solidFill>
                  <a:schemeClr val="tx1"/>
                </a:solidFill>
              </a:defRPr>
            </a:lvl4pPr>
            <a:lvl5pPr marL="1431219" indent="0">
              <a:lnSpc>
                <a:spcPct val="110000"/>
              </a:lnSpc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4451647-431E-F113-12C9-5EC790D80859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E30FDC6E-C559-8E99-9E1F-4B4FDF8AE7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7" name="Grafik 6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9D87D179-6FFB-1B70-E38F-334C3A8B7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elen D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wasserturm Kopie Kopi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3862" r="75208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6" r="19572"/>
          <a:stretch/>
        </p:blipFill>
        <p:spPr>
          <a:xfrm>
            <a:off x="6400801" y="867094"/>
            <a:ext cx="2743200" cy="3366114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" y="818941"/>
            <a:ext cx="9143998" cy="3414267"/>
          </a:xfrm>
          <a:prstGeom prst="rect">
            <a:avLst/>
          </a:prstGeom>
          <a:solidFill>
            <a:srgbClr val="C9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3" tIns="31362" rIns="62723" bIns="31362" spcCol="0"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Rechteck 3"/>
          <p:cNvSpPr/>
          <p:nvPr/>
        </p:nvSpPr>
        <p:spPr>
          <a:xfrm>
            <a:off x="380878" y="2204377"/>
            <a:ext cx="7024188" cy="107750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>
              <a:spcBef>
                <a:spcPct val="0"/>
              </a:spcBef>
              <a:buNone/>
            </a:pPr>
            <a:r>
              <a:rPr lang="de-DE" sz="2300" b="0" cap="all" baseline="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Vielen Dank </a:t>
            </a:r>
            <a:br>
              <a:rPr lang="de-DE" sz="2300" b="0" cap="all" baseline="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</a:br>
            <a:r>
              <a:rPr lang="de-DE" sz="2300" b="0" cap="all" baseline="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für Ihre Aufmerksamkeit!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2251A72-6939-6F80-01CE-24931F4A57EE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1D337121-CCF6-8E12-B5A5-2894845962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574" y="4324559"/>
            <a:ext cx="882201" cy="780609"/>
          </a:xfrm>
          <a:prstGeom prst="rect">
            <a:avLst/>
          </a:prstGeom>
        </p:spPr>
      </p:pic>
      <p:pic>
        <p:nvPicPr>
          <p:cNvPr id="5" name="Grafik 4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BA45A9F1-A1C4-0BBC-4626-C4E90A40C2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Kapiteltren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wasserturm Kopie Kopi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3862" r="75208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6" r="19572"/>
          <a:stretch/>
        </p:blipFill>
        <p:spPr>
          <a:xfrm>
            <a:off x="6851879" y="1093047"/>
            <a:ext cx="2292121" cy="281260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" y="1301556"/>
            <a:ext cx="9143998" cy="2603113"/>
          </a:xfrm>
          <a:prstGeom prst="rect">
            <a:avLst/>
          </a:prstGeom>
          <a:solidFill>
            <a:srgbClr val="C9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3" tIns="31362" rIns="62723" bIns="31362" spcCol="0"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2811" y="2522343"/>
            <a:ext cx="6731766" cy="7105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82811" y="2203989"/>
            <a:ext cx="6731766" cy="2454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E"/>
                </a:solidFill>
              </a:defRPr>
            </a:lvl1pPr>
            <a:lvl2pPr marL="4081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4" name="Grafik 3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B3BEA056-488C-D862-2465-44A97E56CA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89575" y="4424869"/>
            <a:ext cx="768836" cy="680299"/>
          </a:xfrm>
          <a:prstGeom prst="rect">
            <a:avLst/>
          </a:prstGeom>
        </p:spPr>
      </p:pic>
      <p:pic>
        <p:nvPicPr>
          <p:cNvPr id="5" name="Grafik 4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F77289CE-6103-7ABC-C2F0-4D1B1298F9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wasserturm Kopie Kopie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33862" r="75208"/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6" r="19572"/>
          <a:stretch/>
        </p:blipFill>
        <p:spPr>
          <a:xfrm>
            <a:off x="6400801" y="867094"/>
            <a:ext cx="2743200" cy="336611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2" y="818941"/>
            <a:ext cx="9143998" cy="3414267"/>
          </a:xfrm>
          <a:prstGeom prst="rect">
            <a:avLst/>
          </a:prstGeom>
          <a:solidFill>
            <a:srgbClr val="C9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723" tIns="31362" rIns="62723" bIns="31362" spcCol="0" rtlCol="0" anchor="ctr"/>
          <a:lstStyle/>
          <a:p>
            <a:pPr algn="ctr"/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385525" y="3005325"/>
            <a:ext cx="4062944" cy="76650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E"/>
                </a:solidFill>
                <a:latin typeface="+mn-lt"/>
                <a:cs typeface="Segoe UI Light" panose="020B0502040204020203" pitchFamily="34" charset="0"/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 hasCustomPrompt="1"/>
          </p:nvPr>
        </p:nvSpPr>
        <p:spPr>
          <a:xfrm>
            <a:off x="393670" y="1298192"/>
            <a:ext cx="4054799" cy="1469489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solidFill>
                  <a:srgbClr val="FFFFFE"/>
                </a:solidFill>
              </a:defRPr>
            </a:lvl1pPr>
          </a:lstStyle>
          <a:p>
            <a:pPr lvl="0"/>
            <a:r>
              <a:rPr lang="de-DE" dirty="0"/>
              <a:t>Impressum</a:t>
            </a:r>
          </a:p>
        </p:txBody>
      </p:sp>
      <p:pic>
        <p:nvPicPr>
          <p:cNvPr id="13" name="Bild 12" descr="M2OBFB48_RGB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53" y="4815916"/>
            <a:ext cx="2271456" cy="15953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FDF43D3-8E5C-E805-30D9-4470A1329243}"/>
              </a:ext>
            </a:extLst>
          </p:cNvPr>
          <p:cNvSpPr/>
          <p:nvPr userDrawn="1"/>
        </p:nvSpPr>
        <p:spPr>
          <a:xfrm>
            <a:off x="6324600" y="4638675"/>
            <a:ext cx="2647950" cy="42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9E418656-0BFB-77A9-E2A6-FE8E71C0D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77350" y="4299883"/>
            <a:ext cx="882201" cy="780609"/>
          </a:xfrm>
          <a:prstGeom prst="rect">
            <a:avLst/>
          </a:prstGeom>
        </p:spPr>
      </p:pic>
      <p:pic>
        <p:nvPicPr>
          <p:cNvPr id="5" name="Grafik 4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B5CB13D0-55E5-65FE-D447-CC2A6791ABD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3495" y="4403342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sellschafter und Sponso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9" name="Textfeld 48"/>
          <p:cNvSpPr txBox="1"/>
          <p:nvPr userDrawn="1"/>
        </p:nvSpPr>
        <p:spPr>
          <a:xfrm>
            <a:off x="384931" y="631820"/>
            <a:ext cx="209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Unsere</a:t>
            </a:r>
            <a:r>
              <a:rPr lang="de-DE" sz="1400" b="1" baseline="0" dirty="0"/>
              <a:t> </a:t>
            </a:r>
            <a:r>
              <a:rPr lang="de-DE" sz="1400" b="1" dirty="0"/>
              <a:t>Gesellschafter</a:t>
            </a:r>
          </a:p>
        </p:txBody>
      </p:sp>
      <p:sp>
        <p:nvSpPr>
          <p:cNvPr id="50" name="Textfeld 49"/>
          <p:cNvSpPr txBox="1"/>
          <p:nvPr userDrawn="1"/>
        </p:nvSpPr>
        <p:spPr>
          <a:xfrm>
            <a:off x="384931" y="3467847"/>
            <a:ext cx="209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/>
              <a:t>Unsere</a:t>
            </a:r>
            <a:r>
              <a:rPr lang="de-DE" sz="1400" b="1" baseline="0" dirty="0"/>
              <a:t> </a:t>
            </a:r>
            <a:r>
              <a:rPr lang="de-DE" sz="1400" b="1" dirty="0"/>
              <a:t>Sponsoren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157FBF-49A8-9844-94C8-73384BEE1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08" y="1130828"/>
            <a:ext cx="572028" cy="2145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CC3994-C7A4-DA4E-BBFE-CC7780F11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62" y="1059428"/>
            <a:ext cx="1009523" cy="3042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DBA19D-4C32-DF4E-8067-2C15EA52E2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60" y="1110257"/>
            <a:ext cx="908263" cy="2270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B404705-0437-1546-92F7-83EDB03EB6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60" y="988347"/>
            <a:ext cx="587329" cy="44637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3D74C1-C5A6-204C-B8D9-545A5E136A4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56" y="807480"/>
            <a:ext cx="1269710" cy="8834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F9803FC-621A-1742-B046-E47E5621E28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38" y="995242"/>
            <a:ext cx="1108941" cy="2841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D04AF4C-4454-9242-B509-6EFCAA1B1C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61" y="1681017"/>
            <a:ext cx="1170747" cy="32419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91DEA9-D514-C744-8F64-589EDDF98F0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80" y="1715651"/>
            <a:ext cx="848223" cy="19757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148C804-A0A8-0A4A-A5BD-1DD9596689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18" y="1652605"/>
            <a:ext cx="815648" cy="32367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D5FA172-B171-F246-8DD8-0F610D4DA49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751" y="1607852"/>
            <a:ext cx="398637" cy="47052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D7F849C-9DC9-9247-AC74-EA6529C43F6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11" y="1691523"/>
            <a:ext cx="845659" cy="265013"/>
          </a:xfrm>
          <a:prstGeom prst="rect">
            <a:avLst/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F757FB4-1F9A-DF4F-9465-F735902074D6}"/>
              </a:ext>
            </a:extLst>
          </p:cNvPr>
          <p:cNvGrpSpPr/>
          <p:nvPr userDrawn="1"/>
        </p:nvGrpSpPr>
        <p:grpSpPr>
          <a:xfrm>
            <a:off x="6581493" y="1624631"/>
            <a:ext cx="830002" cy="331905"/>
            <a:chOff x="532427" y="2815409"/>
            <a:chExt cx="1093439" cy="43725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B76084E-A7DA-7340-A5FB-4693991F4BD4}"/>
                </a:ext>
              </a:extLst>
            </p:cNvPr>
            <p:cNvSpPr/>
            <p:nvPr userDrawn="1"/>
          </p:nvSpPr>
          <p:spPr>
            <a:xfrm>
              <a:off x="532427" y="2815409"/>
              <a:ext cx="1093439" cy="437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62D48DE-69DB-1649-BF8A-18FADB7A34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47" y="2886466"/>
              <a:ext cx="307426" cy="307426"/>
            </a:xfrm>
            <a:prstGeom prst="rect">
              <a:avLst/>
            </a:prstGeom>
          </p:spPr>
        </p:pic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BC222C48-EB56-4341-AD8C-E53133A5630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9" y="2329664"/>
            <a:ext cx="491146" cy="34933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AB05CCC-983A-844F-A1C4-DDAB8FAA662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941" y="2354988"/>
            <a:ext cx="1151728" cy="2229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486DA39-595B-B444-98E6-CFD1F632F0D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07" y="2129639"/>
            <a:ext cx="964418" cy="67123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66037C6-408F-2B41-A960-4278E8B82D7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96" y="2300492"/>
            <a:ext cx="632064" cy="33190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08B76D1-F8D2-2247-A84C-8DA767279E5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264" y="2364837"/>
            <a:ext cx="1024166" cy="21778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872D5F8-782D-2740-80F9-0E6D260F149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45" y="2361697"/>
            <a:ext cx="1413247" cy="152916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27C1F09-A710-C24C-AF94-7E7E1657DB0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" y="2724462"/>
            <a:ext cx="1149619" cy="66705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42EF270-C95C-A64F-A9EE-9CCF6E20865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42" y="2761102"/>
            <a:ext cx="1396366" cy="59377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6E68D05-ACB5-224D-83EC-B53E2DD26CB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65" y="2902469"/>
            <a:ext cx="842524" cy="275241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F0224C6-5280-F74C-A69B-8DA1BC83596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9" y="3991011"/>
            <a:ext cx="994186" cy="276163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70EB1194-A50B-EE44-B7E9-7AA87C2F2AA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8" y="3909570"/>
            <a:ext cx="703115" cy="38397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E60855E3-FD9D-D347-8EC9-1DD72297DC9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95" y="4034660"/>
            <a:ext cx="1146649" cy="21122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28B9869-4AF7-1E46-B650-05551290775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965" y="4065683"/>
            <a:ext cx="1315187" cy="2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piteltrenn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594172" y="14583"/>
            <a:ext cx="8549828" cy="4194810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10" name="Titel 3"/>
          <p:cNvSpPr>
            <a:spLocks noGrp="1"/>
          </p:cNvSpPr>
          <p:nvPr>
            <p:ph type="title" hasCustomPrompt="1"/>
          </p:nvPr>
        </p:nvSpPr>
        <p:spPr>
          <a:xfrm>
            <a:off x="988311" y="2398875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KAPITELFOLIE MIT </a:t>
            </a:r>
            <a:br>
              <a:rPr lang="de-DE" dirty="0"/>
            </a:br>
            <a:r>
              <a:rPr lang="de-DE" dirty="0"/>
              <a:t>INFO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60A23C0C-D47E-4D5D-0C8B-8E1D9C6F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8018"/>
            <a:ext cx="765277" cy="677150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00707BE4-3513-6BD5-83A4-754248F840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270234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10" name="Inhaltsplatzhalter 5"/>
          <p:cNvSpPr>
            <a:spLocks noGrp="1"/>
          </p:cNvSpPr>
          <p:nvPr>
            <p:ph sz="quarter" idx="12"/>
          </p:nvPr>
        </p:nvSpPr>
        <p:spPr>
          <a:xfrm>
            <a:off x="385525" y="2963917"/>
            <a:ext cx="8486250" cy="12241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Titel 3"/>
          <p:cNvSpPr>
            <a:spLocks noGrp="1"/>
          </p:cNvSpPr>
          <p:nvPr>
            <p:ph type="title" hasCustomPrompt="1"/>
          </p:nvPr>
        </p:nvSpPr>
        <p:spPr>
          <a:xfrm>
            <a:off x="384931" y="349358"/>
            <a:ext cx="2417042" cy="2417042"/>
          </a:xfrm>
          <a:solidFill>
            <a:schemeClr val="accent1">
              <a:alpha val="95000"/>
            </a:schemeClr>
          </a:solidFill>
        </p:spPr>
        <p:txBody>
          <a:bodyPr wrap="square" lIns="180000" tIns="180000" rIns="180000" bIns="180000">
            <a:noAutofit/>
          </a:bodyPr>
          <a:lstStyle>
            <a:lvl1pPr algn="l">
              <a:defRPr sz="1350" b="0" kern="120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HEADERFOLIE MIT TEXT</a:t>
            </a: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2F566F39-B87A-FC48-3C57-DB9D8E236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286"/>
            <a:ext cx="769495" cy="680882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0D7C28BD-E0EC-FB71-96EA-1B0FE065F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eader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818941"/>
            <a:ext cx="9144000" cy="3467213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384931" y="357212"/>
            <a:ext cx="2369744" cy="3631465"/>
          </a:xfrm>
          <a:solidFill>
            <a:schemeClr val="accent1">
              <a:alpha val="95000"/>
            </a:schemeClr>
          </a:solidFill>
        </p:spPr>
        <p:txBody>
          <a:bodyPr lIns="180000" tIns="180000" rIns="180000" bIns="180000">
            <a:noAutofit/>
          </a:bodyPr>
          <a:lstStyle>
            <a:lvl1pPr algn="l">
              <a:defRPr sz="1400" b="0" kern="120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 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22715807-1E35-B595-974E-CC099BB87F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286"/>
            <a:ext cx="769495" cy="680882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C4070930-BD83-1206-CB9A-C425C89FAD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9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eader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499"/>
          </a:xfrm>
          <a:pattFill prst="wdUpDiag">
            <a:fgClr>
              <a:schemeClr val="tx1">
                <a:lumMod val="25000"/>
                <a:lumOff val="75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txBody>
          <a:bodyPr/>
          <a:lstStyle>
            <a:lvl1pPr marL="0" indent="0" algn="ctr">
              <a:lnSpc>
                <a:spcPct val="300000"/>
              </a:lnSpc>
              <a:buNone/>
              <a:defRPr i="0" baseline="0"/>
            </a:lvl1pPr>
          </a:lstStyle>
          <a:p>
            <a:r>
              <a:rPr lang="de-DE" dirty="0"/>
              <a:t>                                                                 Schraffierte Fläche durch Bild ersetzen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3"/>
          <p:cNvSpPr>
            <a:spLocks noGrp="1"/>
          </p:cNvSpPr>
          <p:nvPr>
            <p:ph type="title" hasCustomPrompt="1"/>
          </p:nvPr>
        </p:nvSpPr>
        <p:spPr>
          <a:xfrm>
            <a:off x="384931" y="0"/>
            <a:ext cx="2369744" cy="4702334"/>
          </a:xfrm>
          <a:solidFill>
            <a:schemeClr val="accent1">
              <a:alpha val="95000"/>
            </a:schemeClr>
          </a:solidFill>
        </p:spPr>
        <p:txBody>
          <a:bodyPr lIns="180000" tIns="432000" rIns="180000" bIns="180000">
            <a:noAutofit/>
          </a:bodyPr>
          <a:lstStyle>
            <a:lvl1pPr algn="l">
              <a:defRPr sz="1400" b="0" kern="1200" cap="none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br>
              <a:rPr lang="de-DE" dirty="0"/>
            </a:br>
            <a:r>
              <a:rPr lang="de-DE" dirty="0"/>
              <a:t>SEKUNDÄRFARBEN DÜRFEN VERWENDET WERDEN. 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2" name="Grafik 1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1072C8C2-C706-2BE0-682D-541565840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286"/>
            <a:ext cx="769495" cy="680882"/>
          </a:xfrm>
          <a:prstGeom prst="rect">
            <a:avLst/>
          </a:prstGeom>
        </p:spPr>
      </p:pic>
      <p:pic>
        <p:nvPicPr>
          <p:cNvPr id="3" name="Grafik 2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FA9F0438-7A20-ADE5-CD49-F0748CC6E8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EE38748-BE94-B4EB-798F-2BD3E1970DD8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9C0F62D4-5578-4114-FC64-824601E1D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812"/>
            <a:ext cx="768901" cy="680356"/>
          </a:xfrm>
          <a:prstGeom prst="rect">
            <a:avLst/>
          </a:prstGeom>
        </p:spPr>
      </p:pic>
      <p:pic>
        <p:nvPicPr>
          <p:cNvPr id="8" name="Grafik 7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5E6C1C57-7A02-AAA8-BC5D-84FF1E721F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Überschrift +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5525" y="1346619"/>
            <a:ext cx="8372950" cy="367161"/>
          </a:xfrm>
        </p:spPr>
        <p:txBody>
          <a:bodyPr/>
          <a:lstStyle>
            <a:lvl1pPr marL="0" indent="0">
              <a:buNone/>
              <a:defRPr b="1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de-DE" dirty="0"/>
              <a:t>Mastertext zweizeilig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04D4504-BBF6-7083-832D-3724493C3EF1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C7ABD8DF-D73E-A944-CAC4-DC36A4B01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89574" y="4424812"/>
            <a:ext cx="768901" cy="680356"/>
          </a:xfrm>
          <a:prstGeom prst="rect">
            <a:avLst/>
          </a:prstGeom>
        </p:spPr>
      </p:pic>
      <p:pic>
        <p:nvPicPr>
          <p:cNvPr id="6" name="Grafik 5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C53A8726-414B-A7A6-2EEC-BC09010B7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7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platzhalter 17"/>
          <p:cNvSpPr>
            <a:spLocks noGrp="1"/>
          </p:cNvSpPr>
          <p:nvPr>
            <p:ph type="title"/>
          </p:nvPr>
        </p:nvSpPr>
        <p:spPr>
          <a:xfrm>
            <a:off x="385525" y="636054"/>
            <a:ext cx="8372950" cy="6122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idx="1"/>
          </p:nvPr>
        </p:nvSpPr>
        <p:spPr>
          <a:xfrm>
            <a:off x="385526" y="1346619"/>
            <a:ext cx="8374108" cy="32482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384931" y="4873917"/>
            <a:ext cx="985193" cy="979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E54F7A-9A05-23CF-752F-B29559211039}"/>
              </a:ext>
            </a:extLst>
          </p:cNvPr>
          <p:cNvSpPr/>
          <p:nvPr userDrawn="1"/>
        </p:nvSpPr>
        <p:spPr>
          <a:xfrm>
            <a:off x="6379860" y="4627841"/>
            <a:ext cx="2526815" cy="460690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6E2708CA-919F-F3F8-8CCD-46AC96B29E5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989575" y="4424813"/>
            <a:ext cx="768900" cy="680355"/>
          </a:xfrm>
          <a:prstGeom prst="rect">
            <a:avLst/>
          </a:prstGeom>
        </p:spPr>
      </p:pic>
      <p:pic>
        <p:nvPicPr>
          <p:cNvPr id="4" name="Grafik 3" descr="Ein Bild, das Text, Visitenkarte, Screenshot, Schrift enthält.&#10;&#10;Automatisch generierte Beschreibung">
            <a:extLst>
              <a:ext uri="{FF2B5EF4-FFF2-40B4-BE49-F238E27FC236}">
                <a16:creationId xmlns:a16="http://schemas.microsoft.com/office/drawing/2014/main" id="{AD73E82B-85CE-62B0-9950-B5AD47F3EC3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6255719" y="4428018"/>
            <a:ext cx="1464329" cy="6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55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07" r:id="rId1"/>
    <p:sldLayoutId id="2147493524" r:id="rId2"/>
    <p:sldLayoutId id="2147493509" r:id="rId3"/>
    <p:sldLayoutId id="2147493525" r:id="rId4"/>
    <p:sldLayoutId id="2147493511" r:id="rId5"/>
    <p:sldLayoutId id="2147493522" r:id="rId6"/>
    <p:sldLayoutId id="2147493526" r:id="rId7"/>
    <p:sldLayoutId id="2147493514" r:id="rId8"/>
    <p:sldLayoutId id="2147493515" r:id="rId9"/>
    <p:sldLayoutId id="2147493516" r:id="rId10"/>
    <p:sldLayoutId id="2147493517" r:id="rId11"/>
    <p:sldLayoutId id="2147493518" r:id="rId12"/>
    <p:sldLayoutId id="2147493519" r:id="rId13"/>
    <p:sldLayoutId id="2147493520" r:id="rId14"/>
    <p:sldLayoutId id="2147493527" r:id="rId15"/>
    <p:sldLayoutId id="2147493557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816296" rtl="0" eaLnBrk="1" latinLnBrk="0" hangingPunct="1">
        <a:spcBef>
          <a:spcPct val="0"/>
        </a:spcBef>
        <a:buNone/>
        <a:defRPr sz="19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0868" indent="-142874" algn="l" defTabSz="816296" rtl="0" eaLnBrk="1" latinLnBrk="0" hangingPunct="1">
        <a:lnSpc>
          <a:spcPct val="110000"/>
        </a:lnSpc>
        <a:spcBef>
          <a:spcPts val="470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13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1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9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6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8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6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1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9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7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35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8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platzhalter 17"/>
          <p:cNvSpPr>
            <a:spLocks noGrp="1"/>
          </p:cNvSpPr>
          <p:nvPr>
            <p:ph type="title"/>
          </p:nvPr>
        </p:nvSpPr>
        <p:spPr>
          <a:xfrm>
            <a:off x="385525" y="636054"/>
            <a:ext cx="8372950" cy="6122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idx="1"/>
          </p:nvPr>
        </p:nvSpPr>
        <p:spPr>
          <a:xfrm>
            <a:off x="385526" y="1346619"/>
            <a:ext cx="8374108" cy="32482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2" name="Foliennummernplatzhalter 21"/>
          <p:cNvSpPr>
            <a:spLocks noGrp="1"/>
          </p:cNvSpPr>
          <p:nvPr>
            <p:ph type="sldNum" sz="quarter" idx="4"/>
          </p:nvPr>
        </p:nvSpPr>
        <p:spPr>
          <a:xfrm>
            <a:off x="384931" y="4873917"/>
            <a:ext cx="985193" cy="9799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80B8-803C-4AB6-A8AE-01828F490E6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46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41" r:id="rId1"/>
    <p:sldLayoutId id="2147493542" r:id="rId2"/>
    <p:sldLayoutId id="2147493543" r:id="rId3"/>
    <p:sldLayoutId id="2147493544" r:id="rId4"/>
    <p:sldLayoutId id="2147493545" r:id="rId5"/>
    <p:sldLayoutId id="2147493546" r:id="rId6"/>
    <p:sldLayoutId id="2147493547" r:id="rId7"/>
    <p:sldLayoutId id="2147493548" r:id="rId8"/>
    <p:sldLayoutId id="2147493549" r:id="rId9"/>
    <p:sldLayoutId id="2147493550" r:id="rId10"/>
    <p:sldLayoutId id="2147493551" r:id="rId11"/>
    <p:sldLayoutId id="2147493552" r:id="rId12"/>
    <p:sldLayoutId id="2147493553" r:id="rId13"/>
    <p:sldLayoutId id="2147493554" r:id="rId14"/>
    <p:sldLayoutId id="214749355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816296" rtl="0" eaLnBrk="1" latinLnBrk="0" hangingPunct="1">
        <a:spcBef>
          <a:spcPct val="0"/>
        </a:spcBef>
        <a:buNone/>
        <a:defRPr sz="1900" b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40868" indent="-142874" algn="l" defTabSz="816296" rtl="0" eaLnBrk="1" latinLnBrk="0" hangingPunct="1">
        <a:lnSpc>
          <a:spcPct val="110000"/>
        </a:lnSpc>
        <a:spcBef>
          <a:spcPts val="470"/>
        </a:spcBef>
        <a:buClr>
          <a:schemeClr val="accent1"/>
        </a:buClr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40868" indent="-142874" algn="l" defTabSz="816296" rtl="0" eaLnBrk="1" latinLnBrk="0" hangingPunct="1">
        <a:lnSpc>
          <a:spcPct val="110000"/>
        </a:lnSpc>
        <a:spcBef>
          <a:spcPts val="470"/>
        </a:spcBef>
        <a:buSzPct val="100000"/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13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1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09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56" indent="-204074" algn="l" defTabSz="8162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8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6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1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39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87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35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83" algn="l" defTabSz="81629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0.jpeg"/><Relationship Id="rId4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1.jpe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60.jpeg"/><Relationship Id="rId11" Type="http://schemas.openxmlformats.org/officeDocument/2006/relationships/customXml" Target="../ink/ink2.xml"/><Relationship Id="rId5" Type="http://schemas.openxmlformats.org/officeDocument/2006/relationships/image" Target="../media/image59.jpeg"/><Relationship Id="rId10" Type="http://schemas.openxmlformats.org/officeDocument/2006/relationships/image" Target="../media/image62.jpeg"/><Relationship Id="rId4" Type="http://schemas.openxmlformats.org/officeDocument/2006/relationships/image" Target="../media/image58.png"/><Relationship Id="rId9" Type="http://schemas.openxmlformats.org/officeDocument/2006/relationships/image" Target="../media/image5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uergerinfo.mannheim.de/buergerinfo/getfile.asp?id=8199617&amp;type=d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>
            <a:extLst>
              <a:ext uri="{FF2B5EF4-FFF2-40B4-BE49-F238E27FC236}">
                <a16:creationId xmlns:a16="http://schemas.microsoft.com/office/drawing/2014/main" id="{C1B701CB-02C9-2747-7711-CBA5E2D4D8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18941"/>
            <a:ext cx="9144000" cy="346721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602CDF-881A-E5EF-A2C6-5C8EBD92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27" y="767160"/>
            <a:ext cx="3074953" cy="2078398"/>
          </a:xfrm>
        </p:spPr>
        <p:txBody>
          <a:bodyPr/>
          <a:lstStyle/>
          <a:p>
            <a:r>
              <a:rPr lang="de-DE" sz="2000" b="1" dirty="0"/>
              <a:t>Akzeptanz für Transformation</a:t>
            </a:r>
            <a:br>
              <a:rPr lang="de-DE" sz="3200" b="1" dirty="0"/>
            </a:br>
            <a:r>
              <a:rPr lang="de-DE" sz="1200" b="1" dirty="0"/>
              <a:t>- Innenstadtentwicklung als Motor für Teilhabe, Kultur und Demokratie </a:t>
            </a:r>
            <a:br>
              <a:rPr lang="de-DE" sz="1200"/>
            </a:br>
            <a:br>
              <a:rPr lang="de-DE" sz="1200"/>
            </a:br>
            <a:r>
              <a:rPr lang="de-DE" sz="1200"/>
              <a:t>Deutscher </a:t>
            </a:r>
            <a:r>
              <a:rPr lang="de-DE" sz="1200" dirty="0"/>
              <a:t>Stadtmarketingtag 2024</a:t>
            </a:r>
            <a:br>
              <a:rPr lang="de-DE" sz="1200" dirty="0"/>
            </a:br>
            <a:br>
              <a:rPr lang="de-DE" sz="1200" dirty="0"/>
            </a:br>
            <a:r>
              <a:rPr lang="de-DE" sz="1200" i="1" dirty="0"/>
              <a:t>Petar Drakul</a:t>
            </a:r>
            <a:r>
              <a:rPr lang="de-DE" sz="1200" i="1"/>
              <a:t>, Innenstadtbeauftragter </a:t>
            </a:r>
            <a:r>
              <a:rPr lang="de-DE" sz="1200" i="1" dirty="0"/>
              <a:t>Stadt Mannheim</a:t>
            </a:r>
            <a:br>
              <a:rPr lang="de-DE" sz="1400" dirty="0"/>
            </a:br>
            <a:br>
              <a:rPr lang="de-DE" sz="1400" dirty="0"/>
            </a:br>
            <a:br>
              <a:rPr lang="de-DE" sz="1400" dirty="0"/>
            </a:br>
            <a:endParaRPr lang="de-DE" sz="1400" dirty="0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72488859-6FB8-1E50-EE80-783D62AD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29" y="872031"/>
            <a:ext cx="3798448" cy="336103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616D9DD-AD4F-2B79-C65F-A5FD9CD0D5E8}"/>
              </a:ext>
            </a:extLst>
          </p:cNvPr>
          <p:cNvSpPr/>
          <p:nvPr/>
        </p:nvSpPr>
        <p:spPr>
          <a:xfrm>
            <a:off x="7844971" y="4304086"/>
            <a:ext cx="1299029" cy="818941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06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Personen bei der Arbeit">
            <a:extLst>
              <a:ext uri="{FF2B5EF4-FFF2-40B4-BE49-F238E27FC236}">
                <a16:creationId xmlns:a16="http://schemas.microsoft.com/office/drawing/2014/main" id="{88450DC2-DEA4-BBE4-90F9-7CEB62D01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739" t="8277" b="753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69B846-0E0E-E9E8-BB5F-649359E0F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10</a:t>
            </a:fld>
            <a:endParaRPr lang="de-DE"/>
          </a:p>
        </p:txBody>
      </p:sp>
      <p:sp>
        <p:nvSpPr>
          <p:cNvPr id="9" name="Parallelogramm 8">
            <a:extLst>
              <a:ext uri="{FF2B5EF4-FFF2-40B4-BE49-F238E27FC236}">
                <a16:creationId xmlns:a16="http://schemas.microsoft.com/office/drawing/2014/main" id="{E72059F8-28C7-A3E7-DC9C-2C15490F9D8C}"/>
              </a:ext>
            </a:extLst>
          </p:cNvPr>
          <p:cNvSpPr/>
          <p:nvPr/>
        </p:nvSpPr>
        <p:spPr>
          <a:xfrm>
            <a:off x="-153697" y="469215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1. BÜRGERBETEILIGUNG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626579-C4C6-C1E3-98B5-013DDF361C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6473" y="1476375"/>
            <a:ext cx="8372950" cy="3250290"/>
          </a:xfrm>
        </p:spPr>
        <p:txBody>
          <a:bodyPr/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dirty="0"/>
              <a:t>Klassische Großgruppenformate, bspw. Innenstadtkonferenz mit Impulsvorträgen und Panels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dirty="0"/>
              <a:t>FutuRaum-Container am Paradeplatz als Anlaufstelle mit digitaler Beteiligung (QR-Code mit Befragung)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800" dirty="0"/>
              <a:t>Stand bei städtischen (Groß-)Veranstaltungen, digitale Beteiligung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800" dirty="0"/>
              <a:t>Zielgruppenspezifische Ansprache, bspw. Kinder- und Jugendliche über Jugendhäuser im Stadtgebiet, digitale Beteiligung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800" dirty="0"/>
              <a:t>Workshops zu Wohnen, Aufenthaltsoasen, Mobilität, Sicherheitsgefühl, Einkaufen &amp; Handel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0A6177-7643-8143-FBAA-90FB15DD4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V="1">
            <a:off x="385525" y="1028700"/>
            <a:ext cx="8372950" cy="317919"/>
          </a:xfrm>
        </p:spPr>
        <p:txBody>
          <a:bodyPr>
            <a:normAutofit/>
          </a:bodyPr>
          <a:lstStyle/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355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Personen mit Tablet">
            <a:extLst>
              <a:ext uri="{FF2B5EF4-FFF2-40B4-BE49-F238E27FC236}">
                <a16:creationId xmlns:a16="http://schemas.microsoft.com/office/drawing/2014/main" id="{22B76392-086C-2C8A-FE77-DC738225E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69B846-0E0E-E9E8-BB5F-649359E0F3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11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626579-C4C6-C1E3-98B5-013DDF361C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6473" y="1676581"/>
            <a:ext cx="4195527" cy="2953003"/>
          </a:xfrm>
        </p:spPr>
        <p:txBody>
          <a:bodyPr>
            <a:normAutofit fontScale="92500" lnSpcReduction="20000"/>
          </a:bodyPr>
          <a:lstStyle/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b="1" dirty="0"/>
              <a:t>Verwaltung als wichtiger Akteur</a:t>
            </a:r>
            <a:r>
              <a:rPr lang="de-DE" sz="1800" dirty="0"/>
              <a:t>, nicht nur Empfänger von Beschlüssen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b="1" dirty="0"/>
              <a:t>Einbindung</a:t>
            </a:r>
            <a:r>
              <a:rPr lang="de-DE" sz="1800" dirty="0"/>
              <a:t> aller beteiligten Fachbereiche, Eigenbetriebe sowie Polizei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b="1" dirty="0"/>
              <a:t>Raumorientierung</a:t>
            </a:r>
            <a:r>
              <a:rPr lang="de-DE" sz="1800" dirty="0"/>
              <a:t> der Verwaltung, Stärkung Zusammenarbeit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dirty="0"/>
              <a:t>Vorbereitung und Abstimmung eigener Projekte und Maßnahmen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800" dirty="0"/>
              <a:t>Beratung und Bewertung Impulse Stakeholder und Bürgerbeteiligung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0A6177-7643-8143-FBAA-90FB15DD44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sz="1600" dirty="0"/>
              <a:t>AG Verwaltung</a:t>
            </a:r>
          </a:p>
        </p:txBody>
      </p:sp>
      <p:sp>
        <p:nvSpPr>
          <p:cNvPr id="8" name="Parallelogramm 7">
            <a:extLst>
              <a:ext uri="{FF2B5EF4-FFF2-40B4-BE49-F238E27FC236}">
                <a16:creationId xmlns:a16="http://schemas.microsoft.com/office/drawing/2014/main" id="{25B5CB13-2584-9F88-55AB-C7DE0F183F13}"/>
              </a:ext>
            </a:extLst>
          </p:cNvPr>
          <p:cNvSpPr/>
          <p:nvPr/>
        </p:nvSpPr>
        <p:spPr>
          <a:xfrm>
            <a:off x="-153697" y="485783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2. VERWALTUNG</a:t>
            </a:r>
          </a:p>
        </p:txBody>
      </p:sp>
      <p:pic>
        <p:nvPicPr>
          <p:cNvPr id="6" name="Grafik 5" descr="Ein Bild, das Text, Diagramm, Karte, Plan enthält.&#10;&#10;Automatisch generierte Beschreibung">
            <a:extLst>
              <a:ext uri="{FF2B5EF4-FFF2-40B4-BE49-F238E27FC236}">
                <a16:creationId xmlns:a16="http://schemas.microsoft.com/office/drawing/2014/main" id="{4D258C0D-5639-9BD1-B01C-1380095304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" r="13900"/>
          <a:stretch/>
        </p:blipFill>
        <p:spPr>
          <a:xfrm>
            <a:off x="4699122" y="1346619"/>
            <a:ext cx="4317755" cy="30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leidung, Mann, Person, Mobiliar enthält.&#10;&#10;Automatisch generierte Beschreibung">
            <a:extLst>
              <a:ext uri="{FF2B5EF4-FFF2-40B4-BE49-F238E27FC236}">
                <a16:creationId xmlns:a16="http://schemas.microsoft.com/office/drawing/2014/main" id="{87CFBA16-D24C-B76C-D972-9847AD7C0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 t="15479" b="9521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721B396-CDF7-9764-32BF-655A2EA0BB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12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08627A-6A02-24AB-D192-F7931B399D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5525" y="1812050"/>
            <a:ext cx="8372950" cy="2851390"/>
          </a:xfrm>
        </p:spPr>
        <p:txBody>
          <a:bodyPr>
            <a:normAutofit fontScale="70000" lnSpcReduction="20000"/>
          </a:bodyPr>
          <a:lstStyle/>
          <a:p>
            <a:r>
              <a:rPr lang="de-DE" sz="1800" b="1" dirty="0"/>
              <a:t>Zu Beginn: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de-DE" sz="1800" dirty="0"/>
              <a:t>Wen braucht es? Wer </a:t>
            </a:r>
            <a:r>
              <a:rPr lang="de-DE" sz="1800"/>
              <a:t>ist möglicher Unterstützer</a:t>
            </a:r>
            <a:r>
              <a:rPr lang="de-DE" sz="1800" dirty="0"/>
              <a:t>, wo werden Widerstände erwartet? Wer ist bislang nur Zuschauer und könnte einen aktiven Beitrag leisten? &gt;&gt; aktive Ansprache, kontinuierliches Medien- und Stakeholder-Monitoring 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de-DE" sz="1800" dirty="0"/>
              <a:t>Stakeholder in den Maschinenraum der Verwaltungsarbeit: Aufbau einer Beteiligungs-/Teilhabe-/ </a:t>
            </a:r>
            <a:r>
              <a:rPr lang="de-DE" sz="1800" dirty="0" err="1"/>
              <a:t>Monitoringgruppe</a:t>
            </a:r>
            <a:r>
              <a:rPr lang="de-DE" sz="1800" dirty="0"/>
              <a:t> (Arbeitsgruppe/AG der Stakeholder „City Factory“)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de-DE" sz="1800" dirty="0"/>
              <a:t>Zusammenarbeit über längeren Zeitraum, Gefühl der Gemeinschaft </a:t>
            </a:r>
          </a:p>
          <a:p>
            <a:endParaRPr lang="de-DE" sz="1800" dirty="0"/>
          </a:p>
          <a:p>
            <a:r>
              <a:rPr lang="de-DE" sz="1800" b="1" dirty="0"/>
              <a:t>City Factory: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de-DE" sz="1800" b="1" i="0" dirty="0">
                <a:solidFill>
                  <a:srgbClr val="212529"/>
                </a:solidFill>
                <a:effectLst/>
              </a:rPr>
              <a:t>Vertreter 30 verschiedener Interessengruppen</a:t>
            </a:r>
          </a:p>
          <a:p>
            <a:pPr marL="285743" indent="-285743">
              <a:buFont typeface="Arial" panose="020B0604020202020204" pitchFamily="34" charset="0"/>
              <a:buChar char="•"/>
            </a:pPr>
            <a:r>
              <a:rPr lang="de-DE" sz="1800" b="1" i="0" dirty="0">
                <a:solidFill>
                  <a:srgbClr val="212529"/>
                </a:solidFill>
                <a:effectLst/>
              </a:rPr>
              <a:t>Gemeinsames </a:t>
            </a:r>
            <a:r>
              <a:rPr lang="de-DE" sz="1800" b="1" dirty="0">
                <a:solidFill>
                  <a:srgbClr val="212529"/>
                </a:solidFill>
              </a:rPr>
              <a:t>A</a:t>
            </a:r>
            <a:r>
              <a:rPr lang="de-DE" sz="1800" b="1" i="0" dirty="0">
                <a:solidFill>
                  <a:srgbClr val="212529"/>
                </a:solidFill>
                <a:effectLst/>
              </a:rPr>
              <a:t>rbeiten </a:t>
            </a:r>
            <a:r>
              <a:rPr lang="de-DE" sz="1800" b="0" i="0" dirty="0">
                <a:solidFill>
                  <a:srgbClr val="212529"/>
                </a:solidFill>
                <a:effectLst/>
              </a:rPr>
              <a:t>an Ideen für Weiterentwicklung der Mannheimer Innenstadt (beginnend mit der Fressgasse) u.a.</a:t>
            </a:r>
            <a:r>
              <a:rPr lang="de-DE" sz="1800" b="0" i="0" dirty="0">
                <a:solidFill>
                  <a:srgbClr val="C00000"/>
                </a:solidFill>
                <a:effectLst/>
              </a:rPr>
              <a:t> </a:t>
            </a:r>
            <a:r>
              <a:rPr lang="de-DE" sz="1800" b="1" i="0" dirty="0">
                <a:solidFill>
                  <a:srgbClr val="C00000"/>
                </a:solidFill>
                <a:effectLst/>
              </a:rPr>
              <a:t>Innenstadtwirtschaft (IHK, HV, CWG, City Net</a:t>
            </a:r>
            <a:r>
              <a:rPr lang="de-DE" sz="1800" b="0" i="0" dirty="0">
                <a:solidFill>
                  <a:srgbClr val="212529"/>
                </a:solidFill>
                <a:effectLst/>
              </a:rPr>
              <a:t>, </a:t>
            </a:r>
            <a:r>
              <a:rPr lang="de-DE" sz="1900" b="1" dirty="0">
                <a:solidFill>
                  <a:srgbClr val="C00000"/>
                </a:solidFill>
              </a:rPr>
              <a:t>Geschäftsinhaber</a:t>
            </a:r>
            <a:r>
              <a:rPr lang="de-DE" sz="1800" b="0" i="0" dirty="0">
                <a:solidFill>
                  <a:srgbClr val="212529"/>
                </a:solidFill>
                <a:effectLst/>
              </a:rPr>
              <a:t> u.a.) </a:t>
            </a:r>
            <a:r>
              <a:rPr lang="de-DE" sz="1800" b="1" i="0" dirty="0">
                <a:solidFill>
                  <a:srgbClr val="C00000"/>
                </a:solidFill>
                <a:effectLst/>
              </a:rPr>
              <a:t>Zivilgesellschaft</a:t>
            </a:r>
            <a:r>
              <a:rPr lang="de-DE" sz="1800" i="0" dirty="0">
                <a:solidFill>
                  <a:srgbClr val="212529"/>
                </a:solidFill>
                <a:effectLst/>
              </a:rPr>
              <a:t>,</a:t>
            </a:r>
            <a:r>
              <a:rPr lang="de-DE" sz="1800" b="0" i="0" dirty="0">
                <a:solidFill>
                  <a:srgbClr val="C00000"/>
                </a:solidFill>
                <a:effectLst/>
              </a:rPr>
              <a:t> </a:t>
            </a:r>
            <a:r>
              <a:rPr lang="de-DE" sz="1800" b="1" i="0" dirty="0">
                <a:solidFill>
                  <a:srgbClr val="C00000"/>
                </a:solidFill>
                <a:effectLst/>
              </a:rPr>
              <a:t>Politik</a:t>
            </a:r>
            <a:r>
              <a:rPr lang="de-DE" sz="1800" b="0" i="0" dirty="0">
                <a:solidFill>
                  <a:srgbClr val="212529"/>
                </a:solidFill>
                <a:effectLst/>
              </a:rPr>
              <a:t>, </a:t>
            </a:r>
            <a:r>
              <a:rPr lang="de-DE" sz="1800" b="1" i="0" dirty="0">
                <a:solidFill>
                  <a:srgbClr val="C00000"/>
                </a:solidFill>
                <a:effectLst/>
              </a:rPr>
              <a:t>Kultur </a:t>
            </a:r>
            <a:r>
              <a:rPr lang="de-DE" sz="1800" b="0" i="0" dirty="0">
                <a:solidFill>
                  <a:srgbClr val="212529"/>
                </a:solidFill>
                <a:effectLst/>
              </a:rPr>
              <a:t>und </a:t>
            </a:r>
            <a:r>
              <a:rPr lang="de-DE" sz="1800" b="1" i="0" dirty="0">
                <a:solidFill>
                  <a:srgbClr val="C00000"/>
                </a:solidFill>
                <a:effectLst/>
              </a:rPr>
              <a:t>Kreative, Architekten </a:t>
            </a:r>
            <a:r>
              <a:rPr lang="de-DE" sz="1800" dirty="0">
                <a:solidFill>
                  <a:srgbClr val="212529"/>
                </a:solidFill>
              </a:rPr>
              <a:t>sowie</a:t>
            </a:r>
            <a:r>
              <a:rPr lang="de-DE" sz="1800" b="0" i="0" dirty="0">
                <a:solidFill>
                  <a:srgbClr val="212529"/>
                </a:solidFill>
                <a:effectLst/>
              </a:rPr>
              <a:t> </a:t>
            </a:r>
            <a:r>
              <a:rPr lang="de-DE" sz="1800" b="1" i="0" dirty="0">
                <a:solidFill>
                  <a:srgbClr val="C00000"/>
                </a:solidFill>
                <a:effectLst/>
              </a:rPr>
              <a:t>Bildungseinrichtungen</a:t>
            </a:r>
            <a:r>
              <a:rPr lang="de-DE" sz="1800" i="0" dirty="0">
                <a:solidFill>
                  <a:srgbClr val="212529"/>
                </a:solidFill>
                <a:effectLst/>
              </a:rPr>
              <a:t>. </a:t>
            </a:r>
            <a:endParaRPr lang="de-DE" sz="1800" dirty="0"/>
          </a:p>
          <a:p>
            <a:endParaRPr lang="de-DE" sz="1800" dirty="0"/>
          </a:p>
          <a:p>
            <a:endParaRPr lang="de-DE" sz="3200" dirty="0"/>
          </a:p>
          <a:p>
            <a:endParaRPr lang="de-DE" sz="1800" dirty="0">
              <a:solidFill>
                <a:srgbClr val="07076B"/>
              </a:solidFill>
              <a:latin typeface="Calibri" panose="020F0502020204030204" pitchFamily="34" charset="0"/>
            </a:endParaRPr>
          </a:p>
          <a:p>
            <a:endParaRPr lang="de-DE" dirty="0">
              <a:effectLst/>
            </a:endParaRP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75F749-76EB-CD47-A561-9BAC20598F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/>
              <a:t>Stakeholder in den Maschinenraum der Verwaltung</a:t>
            </a:r>
          </a:p>
        </p:txBody>
      </p:sp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204E5C52-F21E-4D4D-DD41-716B511DD508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3. CITY-FACTORY</a:t>
            </a:r>
          </a:p>
        </p:txBody>
      </p:sp>
    </p:spTree>
    <p:extLst>
      <p:ext uri="{BB962C8B-B14F-4D97-AF65-F5344CB8AC3E}">
        <p14:creationId xmlns:p14="http://schemas.microsoft.com/office/powerpoint/2010/main" val="270980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 5">
            <a:extLst>
              <a:ext uri="{FF2B5EF4-FFF2-40B4-BE49-F238E27FC236}">
                <a16:creationId xmlns:a16="http://schemas.microsoft.com/office/drawing/2014/main" id="{A7BA305B-81E7-5BC8-18E0-23BCC1471584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VORTEILE DER CITY-FACTORY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13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E6EC-5C81-6FCB-FF1D-910B3E7C8E9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.Apple Color Emoji UI"/>
              <a:buChar char="➕"/>
            </a:pPr>
            <a:r>
              <a:rPr lang="de-DE" sz="1600" dirty="0"/>
              <a:t>Stakeholder als Impulsgeber, </a:t>
            </a:r>
            <a:r>
              <a:rPr lang="de-DE" sz="1600" dirty="0">
                <a:solidFill>
                  <a:srgbClr val="000000"/>
                </a:solidFill>
              </a:rPr>
              <a:t>kreative und innovative Lösungen </a:t>
            </a:r>
            <a:endParaRPr lang="de-DE" sz="1600" dirty="0"/>
          </a:p>
          <a:p>
            <a:pPr marL="285750" indent="-285750">
              <a:buFont typeface=".Apple Color Emoji UI"/>
              <a:buChar char="➕"/>
            </a:pPr>
            <a:r>
              <a:rPr lang="de-DE" sz="1600" dirty="0"/>
              <a:t>Austausch auf Augenhöhe</a:t>
            </a:r>
          </a:p>
          <a:p>
            <a:pPr marL="285750" indent="-285750">
              <a:buFont typeface=".Apple Color Emoji UI"/>
              <a:buChar char="➕"/>
            </a:pPr>
            <a:r>
              <a:rPr lang="de-DE" sz="1600" dirty="0"/>
              <a:t>Transparenz führt zu  höherer Akzeptanz; Wahrnehmung kritischer Themen, Möglichkeit der konstruktiven Ansprache </a:t>
            </a:r>
          </a:p>
          <a:p>
            <a:pPr marL="285750" indent="-285750">
              <a:buFont typeface=".Apple Color Emoji UI"/>
              <a:buChar char="➕"/>
            </a:pPr>
            <a:r>
              <a:rPr lang="de-DE" sz="1600" dirty="0">
                <a:solidFill>
                  <a:srgbClr val="000000"/>
                </a:solidFill>
              </a:rPr>
              <a:t>Intensivere Arbeit, im Ergebnis aber Beschleunigung Abstimmungsprozesse</a:t>
            </a:r>
            <a:endParaRPr lang="de-DE" sz="1600" dirty="0"/>
          </a:p>
          <a:p>
            <a:pPr marL="285750" indent="-285750">
              <a:buFont typeface=".Apple Color Emoji UI"/>
              <a:buChar char="➕"/>
            </a:pPr>
            <a:r>
              <a:rPr lang="de-DE" sz="1600" dirty="0"/>
              <a:t>Mit steigender Bekanntheit des Projekts: (öffentliche) Positionierung von Akteuren, bspw. Testimonials, Zitate (soziale) Medien</a:t>
            </a:r>
          </a:p>
          <a:p>
            <a:pPr marL="285750" indent="-285750">
              <a:buFont typeface=".Apple Color Emoji UI"/>
              <a:buChar char="➕"/>
            </a:pPr>
            <a:r>
              <a:rPr lang="de-DE" sz="1600" dirty="0"/>
              <a:t>Wichtigster Vorteil:  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4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m 19">
            <a:extLst>
              <a:ext uri="{FF2B5EF4-FFF2-40B4-BE49-F238E27FC236}">
                <a16:creationId xmlns:a16="http://schemas.microsoft.com/office/drawing/2014/main" id="{87B1F95E-94A0-EF0A-755D-FB8D21A5E74A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VORTEIL DER CITY FACTORY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920ACC7-461E-139D-58A7-47B0BB847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4" name="Freihandform 3">
            <a:extLst>
              <a:ext uri="{FF2B5EF4-FFF2-40B4-BE49-F238E27FC236}">
                <a16:creationId xmlns:a16="http://schemas.microsoft.com/office/drawing/2014/main" id="{F7017057-0658-7479-7C29-186F565D3D3A}"/>
              </a:ext>
            </a:extLst>
          </p:cNvPr>
          <p:cNvSpPr/>
          <p:nvPr/>
        </p:nvSpPr>
        <p:spPr>
          <a:xfrm>
            <a:off x="5629747" y="1738513"/>
            <a:ext cx="2723668" cy="2645239"/>
          </a:xfrm>
          <a:custGeom>
            <a:avLst/>
            <a:gdLst>
              <a:gd name="connsiteX0" fmla="*/ 1583117 w 2723668"/>
              <a:gd name="connsiteY0" fmla="*/ 1551600 h 2645239"/>
              <a:gd name="connsiteX1" fmla="*/ 1571104 w 2723668"/>
              <a:gd name="connsiteY1" fmla="*/ 1562722 h 2645239"/>
              <a:gd name="connsiteX2" fmla="*/ 1514678 w 2723668"/>
              <a:gd name="connsiteY2" fmla="*/ 1599740 h 2645239"/>
              <a:gd name="connsiteX3" fmla="*/ 1461500 w 2723668"/>
              <a:gd name="connsiteY3" fmla="*/ 1622253 h 2645239"/>
              <a:gd name="connsiteX4" fmla="*/ 1487391 w 2723668"/>
              <a:gd name="connsiteY4" fmla="*/ 2087913 h 2645239"/>
              <a:gd name="connsiteX5" fmla="*/ 1520179 w 2723668"/>
              <a:gd name="connsiteY5" fmla="*/ 2093929 h 2645239"/>
              <a:gd name="connsiteX6" fmla="*/ 1681400 w 2723668"/>
              <a:gd name="connsiteY6" fmla="*/ 2213522 h 2645239"/>
              <a:gd name="connsiteX7" fmla="*/ 1694437 w 2723668"/>
              <a:gd name="connsiteY7" fmla="*/ 2241700 h 2645239"/>
              <a:gd name="connsiteX8" fmla="*/ 2019309 w 2723668"/>
              <a:gd name="connsiteY8" fmla="*/ 2043422 h 2645239"/>
              <a:gd name="connsiteX9" fmla="*/ 2006713 w 2723668"/>
              <a:gd name="connsiteY9" fmla="*/ 2021365 h 2645239"/>
              <a:gd name="connsiteX10" fmla="*/ 2001067 w 2723668"/>
              <a:gd name="connsiteY10" fmla="*/ 1959090 h 2645239"/>
              <a:gd name="connsiteX11" fmla="*/ 2011303 w 2723668"/>
              <a:gd name="connsiteY11" fmla="*/ 1928578 h 2645239"/>
              <a:gd name="connsiteX12" fmla="*/ 1147771 w 2723668"/>
              <a:gd name="connsiteY12" fmla="*/ 1607582 h 2645239"/>
              <a:gd name="connsiteX13" fmla="*/ 829109 w 2723668"/>
              <a:gd name="connsiteY13" fmla="*/ 2134511 h 2645239"/>
              <a:gd name="connsiteX14" fmla="*/ 844727 w 2723668"/>
              <a:gd name="connsiteY14" fmla="*/ 2161860 h 2645239"/>
              <a:gd name="connsiteX15" fmla="*/ 850342 w 2723668"/>
              <a:gd name="connsiteY15" fmla="*/ 2223791 h 2645239"/>
              <a:gd name="connsiteX16" fmla="*/ 1158184 w 2723668"/>
              <a:gd name="connsiteY16" fmla="*/ 2301805 h 2645239"/>
              <a:gd name="connsiteX17" fmla="*/ 1161425 w 2723668"/>
              <a:gd name="connsiteY17" fmla="*/ 2286134 h 2645239"/>
              <a:gd name="connsiteX18" fmla="*/ 1352186 w 2723668"/>
              <a:gd name="connsiteY18" fmla="*/ 2096550 h 2645239"/>
              <a:gd name="connsiteX19" fmla="*/ 1359571 w 2723668"/>
              <a:gd name="connsiteY19" fmla="*/ 2095001 h 2645239"/>
              <a:gd name="connsiteX20" fmla="*/ 1334767 w 2723668"/>
              <a:gd name="connsiteY20" fmla="*/ 1648883 h 2645239"/>
              <a:gd name="connsiteX21" fmla="*/ 1324774 w 2723668"/>
              <a:gd name="connsiteY21" fmla="*/ 1649768 h 2645239"/>
              <a:gd name="connsiteX22" fmla="*/ 1212449 w 2723668"/>
              <a:gd name="connsiteY22" fmla="*/ 1635638 h 2645239"/>
              <a:gd name="connsiteX23" fmla="*/ 1712012 w 2723668"/>
              <a:gd name="connsiteY23" fmla="*/ 1337414 h 2645239"/>
              <a:gd name="connsiteX24" fmla="*/ 1710281 w 2723668"/>
              <a:gd name="connsiteY24" fmla="*/ 1348837 h 2645239"/>
              <a:gd name="connsiteX25" fmla="*/ 1689881 w 2723668"/>
              <a:gd name="connsiteY25" fmla="*/ 1409618 h 2645239"/>
              <a:gd name="connsiteX26" fmla="*/ 1666035 w 2723668"/>
              <a:gd name="connsiteY26" fmla="*/ 1454042 h 2645239"/>
              <a:gd name="connsiteX27" fmla="*/ 2097148 w 2723668"/>
              <a:gd name="connsiteY27" fmla="*/ 1833597 h 2645239"/>
              <a:gd name="connsiteX28" fmla="*/ 2121002 w 2723668"/>
              <a:gd name="connsiteY28" fmla="*/ 1820879 h 2645239"/>
              <a:gd name="connsiteX29" fmla="*/ 2169201 w 2723668"/>
              <a:gd name="connsiteY29" fmla="*/ 1815093 h 2645239"/>
              <a:gd name="connsiteX30" fmla="*/ 2275603 w 2723668"/>
              <a:gd name="connsiteY30" fmla="*/ 1574504 h 2645239"/>
              <a:gd name="connsiteX31" fmla="*/ 2269647 w 2723668"/>
              <a:gd name="connsiteY31" fmla="*/ 1570864 h 2645239"/>
              <a:gd name="connsiteX32" fmla="*/ 2179993 w 2723668"/>
              <a:gd name="connsiteY32" fmla="*/ 1444529 h 2645239"/>
              <a:gd name="connsiteX33" fmla="*/ 2169460 w 2723668"/>
              <a:gd name="connsiteY33" fmla="*/ 1392141 h 2645239"/>
              <a:gd name="connsiteX34" fmla="*/ 2169504 w 2723668"/>
              <a:gd name="connsiteY34" fmla="*/ 1388642 h 2645239"/>
              <a:gd name="connsiteX35" fmla="*/ 545254 w 2723668"/>
              <a:gd name="connsiteY35" fmla="*/ 1636169 h 2645239"/>
              <a:gd name="connsiteX36" fmla="*/ 552585 w 2723668"/>
              <a:gd name="connsiteY36" fmla="*/ 1671653 h 2645239"/>
              <a:gd name="connsiteX37" fmla="*/ 512613 w 2723668"/>
              <a:gd name="connsiteY37" fmla="*/ 1835186 h 2645239"/>
              <a:gd name="connsiteX38" fmla="*/ 474936 w 2723668"/>
              <a:gd name="connsiteY38" fmla="*/ 1875856 h 2645239"/>
              <a:gd name="connsiteX39" fmla="*/ 626473 w 2723668"/>
              <a:gd name="connsiteY39" fmla="*/ 2068080 h 2645239"/>
              <a:gd name="connsiteX40" fmla="*/ 636267 w 2723668"/>
              <a:gd name="connsiteY40" fmla="*/ 2062858 h 2645239"/>
              <a:gd name="connsiteX41" fmla="*/ 702782 w 2723668"/>
              <a:gd name="connsiteY41" fmla="*/ 2054875 h 2645239"/>
              <a:gd name="connsiteX42" fmla="*/ 724283 w 2723668"/>
              <a:gd name="connsiteY42" fmla="*/ 2060466 h 2645239"/>
              <a:gd name="connsiteX43" fmla="*/ 1041815 w 2723668"/>
              <a:gd name="connsiteY43" fmla="*/ 1535407 h 2645239"/>
              <a:gd name="connsiteX44" fmla="*/ 1027076 w 2723668"/>
              <a:gd name="connsiteY44" fmla="*/ 1521018 h 2645239"/>
              <a:gd name="connsiteX45" fmla="*/ 1005905 w 2723668"/>
              <a:gd name="connsiteY45" fmla="*/ 1491323 h 2645239"/>
              <a:gd name="connsiteX46" fmla="*/ 2124700 w 2723668"/>
              <a:gd name="connsiteY46" fmla="*/ 792771 h 2645239"/>
              <a:gd name="connsiteX47" fmla="*/ 1677520 w 2723668"/>
              <a:gd name="connsiteY47" fmla="*/ 1094267 h 2645239"/>
              <a:gd name="connsiteX48" fmla="*/ 1704000 w 2723668"/>
              <a:gd name="connsiteY48" fmla="*/ 1155193 h 2645239"/>
              <a:gd name="connsiteX49" fmla="*/ 1715602 w 2723668"/>
              <a:gd name="connsiteY49" fmla="*/ 1209000 h 2645239"/>
              <a:gd name="connsiteX50" fmla="*/ 2193108 w 2723668"/>
              <a:gd name="connsiteY50" fmla="*/ 1262469 h 2645239"/>
              <a:gd name="connsiteX51" fmla="*/ 2201996 w 2723668"/>
              <a:gd name="connsiteY51" fmla="*/ 1242181 h 2645239"/>
              <a:gd name="connsiteX52" fmla="*/ 2269614 w 2723668"/>
              <a:gd name="connsiteY52" fmla="*/ 1161689 h 2645239"/>
              <a:gd name="connsiteX53" fmla="*/ 2291039 w 2723668"/>
              <a:gd name="connsiteY53" fmla="*/ 1147340 h 2645239"/>
              <a:gd name="connsiteX54" fmla="*/ 2183202 w 2723668"/>
              <a:gd name="connsiteY54" fmla="*/ 804387 h 2645239"/>
              <a:gd name="connsiteX55" fmla="*/ 2171055 w 2723668"/>
              <a:gd name="connsiteY55" fmla="*/ 805752 h 2645239"/>
              <a:gd name="connsiteX56" fmla="*/ 436725 w 2723668"/>
              <a:gd name="connsiteY56" fmla="*/ 1029709 h 2645239"/>
              <a:gd name="connsiteX57" fmla="*/ 425817 w 2723668"/>
              <a:gd name="connsiteY57" fmla="*/ 1046960 h 2645239"/>
              <a:gd name="connsiteX58" fmla="*/ 311505 w 2723668"/>
              <a:gd name="connsiteY58" fmla="*/ 1126558 h 2645239"/>
              <a:gd name="connsiteX59" fmla="*/ 264312 w 2723668"/>
              <a:gd name="connsiteY59" fmla="*/ 1136204 h 2645239"/>
              <a:gd name="connsiteX60" fmla="*/ 255659 w 2723668"/>
              <a:gd name="connsiteY60" fmla="*/ 1136173 h 2645239"/>
              <a:gd name="connsiteX61" fmla="*/ 277563 w 2723668"/>
              <a:gd name="connsiteY61" fmla="*/ 1447017 h 2645239"/>
              <a:gd name="connsiteX62" fmla="*/ 287281 w 2723668"/>
              <a:gd name="connsiteY62" fmla="*/ 1445250 h 2645239"/>
              <a:gd name="connsiteX63" fmla="*/ 458528 w 2723668"/>
              <a:gd name="connsiteY63" fmla="*/ 1499813 h 2645239"/>
              <a:gd name="connsiteX64" fmla="*/ 481553 w 2723668"/>
              <a:gd name="connsiteY64" fmla="*/ 1522004 h 2645239"/>
              <a:gd name="connsiteX65" fmla="*/ 950489 w 2723668"/>
              <a:gd name="connsiteY65" fmla="*/ 1374552 h 2645239"/>
              <a:gd name="connsiteX66" fmla="*/ 938784 w 2723668"/>
              <a:gd name="connsiteY66" fmla="*/ 1316603 h 2645239"/>
              <a:gd name="connsiteX67" fmla="*/ 938610 w 2723668"/>
              <a:gd name="connsiteY67" fmla="*/ 1251758 h 2645239"/>
              <a:gd name="connsiteX68" fmla="*/ 949267 w 2723668"/>
              <a:gd name="connsiteY68" fmla="*/ 1191652 h 2645239"/>
              <a:gd name="connsiteX69" fmla="*/ 1726693 w 2723668"/>
              <a:gd name="connsiteY69" fmla="*/ 415768 h 2645239"/>
              <a:gd name="connsiteX70" fmla="*/ 1518839 w 2723668"/>
              <a:gd name="connsiteY70" fmla="*/ 938964 h 2645239"/>
              <a:gd name="connsiteX71" fmla="*/ 1577066 w 2723668"/>
              <a:gd name="connsiteY71" fmla="*/ 975375 h 2645239"/>
              <a:gd name="connsiteX72" fmla="*/ 1597166 w 2723668"/>
              <a:gd name="connsiteY72" fmla="*/ 994049 h 2645239"/>
              <a:gd name="connsiteX73" fmla="*/ 2042875 w 2723668"/>
              <a:gd name="connsiteY73" fmla="*/ 693545 h 2645239"/>
              <a:gd name="connsiteX74" fmla="*/ 2038465 w 2723668"/>
              <a:gd name="connsiteY74" fmla="*/ 649050 h 2645239"/>
              <a:gd name="connsiteX75" fmla="*/ 2047585 w 2723668"/>
              <a:gd name="connsiteY75" fmla="*/ 614172 h 2645239"/>
              <a:gd name="connsiteX76" fmla="*/ 1831370 w 2723668"/>
              <a:gd name="connsiteY76" fmla="*/ 391468 h 2645239"/>
              <a:gd name="connsiteX77" fmla="*/ 1831213 w 2723668"/>
              <a:gd name="connsiteY77" fmla="*/ 391574 h 2645239"/>
              <a:gd name="connsiteX78" fmla="*/ 1794568 w 2723668"/>
              <a:gd name="connsiteY78" fmla="*/ 407121 h 2645239"/>
              <a:gd name="connsiteX79" fmla="*/ 1755620 w 2723668"/>
              <a:gd name="connsiteY79" fmla="*/ 415343 h 2645239"/>
              <a:gd name="connsiteX80" fmla="*/ 727269 w 2723668"/>
              <a:gd name="connsiteY80" fmla="*/ 502143 h 2645239"/>
              <a:gd name="connsiteX81" fmla="*/ 440433 w 2723668"/>
              <a:gd name="connsiteY81" fmla="*/ 769317 h 2645239"/>
              <a:gd name="connsiteX82" fmla="*/ 445811 w 2723668"/>
              <a:gd name="connsiteY82" fmla="*/ 777202 h 2645239"/>
              <a:gd name="connsiteX83" fmla="*/ 465159 w 2723668"/>
              <a:gd name="connsiteY83" fmla="*/ 822633 h 2645239"/>
              <a:gd name="connsiteX84" fmla="*/ 475292 w 2723668"/>
              <a:gd name="connsiteY84" fmla="*/ 870961 h 2645239"/>
              <a:gd name="connsiteX85" fmla="*/ 475688 w 2723668"/>
              <a:gd name="connsiteY85" fmla="*/ 907766 h 2645239"/>
              <a:gd name="connsiteX86" fmla="*/ 1002409 w 2723668"/>
              <a:gd name="connsiteY86" fmla="*/ 1074189 h 2645239"/>
              <a:gd name="connsiteX87" fmla="*/ 1003547 w 2723668"/>
              <a:gd name="connsiteY87" fmla="*/ 1072183 h 2645239"/>
              <a:gd name="connsiteX88" fmla="*/ 1094314 w 2723668"/>
              <a:gd name="connsiteY88" fmla="*/ 977748 h 2645239"/>
              <a:gd name="connsiteX89" fmla="*/ 1134763 w 2723668"/>
              <a:gd name="connsiteY89" fmla="*/ 952572 h 2645239"/>
              <a:gd name="connsiteX90" fmla="*/ 957287 w 2723668"/>
              <a:gd name="connsiteY90" fmla="*/ 555739 h 2645239"/>
              <a:gd name="connsiteX91" fmla="*/ 933803 w 2723668"/>
              <a:gd name="connsiteY91" fmla="*/ 560667 h 2645239"/>
              <a:gd name="connsiteX92" fmla="*/ 748251 w 2723668"/>
              <a:gd name="connsiteY92" fmla="*/ 518012 h 2645239"/>
              <a:gd name="connsiteX93" fmla="*/ 1192811 w 2723668"/>
              <a:gd name="connsiteY93" fmla="*/ 276803 h 2645239"/>
              <a:gd name="connsiteX94" fmla="*/ 1192695 w 2723668"/>
              <a:gd name="connsiteY94" fmla="*/ 305701 h 2645239"/>
              <a:gd name="connsiteX95" fmla="*/ 1130151 w 2723668"/>
              <a:gd name="connsiteY95" fmla="*/ 454697 h 2645239"/>
              <a:gd name="connsiteX96" fmla="*/ 1074974 w 2723668"/>
              <a:gd name="connsiteY96" fmla="*/ 505320 h 2645239"/>
              <a:gd name="connsiteX97" fmla="*/ 1255174 w 2723668"/>
              <a:gd name="connsiteY97" fmla="*/ 908244 h 2645239"/>
              <a:gd name="connsiteX98" fmla="*/ 1313738 w 2723668"/>
              <a:gd name="connsiteY98" fmla="*/ 897278 h 2645239"/>
              <a:gd name="connsiteX99" fmla="*/ 1385464 w 2723668"/>
              <a:gd name="connsiteY99" fmla="*/ 899062 h 2645239"/>
              <a:gd name="connsiteX100" fmla="*/ 1396077 w 2723668"/>
              <a:gd name="connsiteY100" fmla="*/ 901240 h 2645239"/>
              <a:gd name="connsiteX101" fmla="*/ 1608135 w 2723668"/>
              <a:gd name="connsiteY101" fmla="*/ 367462 h 2645239"/>
              <a:gd name="connsiteX102" fmla="*/ 1587142 w 2723668"/>
              <a:gd name="connsiteY102" fmla="*/ 351355 h 2645239"/>
              <a:gd name="connsiteX103" fmla="*/ 1550340 w 2723668"/>
              <a:gd name="connsiteY103" fmla="*/ 285818 h 2645239"/>
              <a:gd name="connsiteX104" fmla="*/ 1548511 w 2723668"/>
              <a:gd name="connsiteY104" fmla="*/ 276803 h 2645239"/>
              <a:gd name="connsiteX105" fmla="*/ 822661 w 2723668"/>
              <a:gd name="connsiteY105" fmla="*/ 13682 h 2645239"/>
              <a:gd name="connsiteX106" fmla="*/ 1159013 w 2723668"/>
              <a:gd name="connsiteY106" fmla="*/ 142631 h 2645239"/>
              <a:gd name="connsiteX107" fmla="*/ 1161673 w 2723668"/>
              <a:gd name="connsiteY107" fmla="*/ 148787 h 2645239"/>
              <a:gd name="connsiteX108" fmla="*/ 1562742 w 2723668"/>
              <a:gd name="connsiteY108" fmla="*/ 148787 h 2645239"/>
              <a:gd name="connsiteX109" fmla="*/ 1565187 w 2723668"/>
              <a:gd name="connsiteY109" fmla="*/ 141072 h 2645239"/>
              <a:gd name="connsiteX110" fmla="*/ 1681198 w 2723668"/>
              <a:gd name="connsiteY110" fmla="*/ 46573 h 2645239"/>
              <a:gd name="connsiteX111" fmla="*/ 1925426 w 2723668"/>
              <a:gd name="connsiteY111" fmla="*/ 167876 h 2645239"/>
              <a:gd name="connsiteX112" fmla="*/ 1932753 w 2723668"/>
              <a:gd name="connsiteY112" fmla="*/ 242681 h 2645239"/>
              <a:gd name="connsiteX113" fmla="*/ 1916158 w 2723668"/>
              <a:gd name="connsiteY113" fmla="*/ 295022 h 2645239"/>
              <a:gd name="connsiteX114" fmla="*/ 2139766 w 2723668"/>
              <a:gd name="connsiteY114" fmla="*/ 525340 h 2645239"/>
              <a:gd name="connsiteX115" fmla="*/ 2143288 w 2723668"/>
              <a:gd name="connsiteY115" fmla="*/ 523640 h 2645239"/>
              <a:gd name="connsiteX116" fmla="*/ 2329075 w 2723668"/>
              <a:gd name="connsiteY116" fmla="*/ 616590 h 2645239"/>
              <a:gd name="connsiteX117" fmla="*/ 2317973 w 2723668"/>
              <a:gd name="connsiteY117" fmla="*/ 727115 h 2645239"/>
              <a:gd name="connsiteX118" fmla="*/ 2299977 w 2723668"/>
              <a:gd name="connsiteY118" fmla="*/ 748988 h 2645239"/>
              <a:gd name="connsiteX119" fmla="*/ 2410387 w 2723668"/>
              <a:gd name="connsiteY119" fmla="*/ 1100121 h 2645239"/>
              <a:gd name="connsiteX120" fmla="*/ 2422181 w 2723668"/>
              <a:gd name="connsiteY120" fmla="*/ 1097612 h 2645239"/>
              <a:gd name="connsiteX121" fmla="*/ 2712090 w 2723668"/>
              <a:gd name="connsiteY121" fmla="*/ 1277217 h 2645239"/>
              <a:gd name="connsiteX122" fmla="*/ 2525127 w 2723668"/>
              <a:gd name="connsiteY122" fmla="*/ 1612384 h 2645239"/>
              <a:gd name="connsiteX123" fmla="*/ 2415354 w 2723668"/>
              <a:gd name="connsiteY123" fmla="*/ 1625182 h 2645239"/>
              <a:gd name="connsiteX124" fmla="*/ 2394728 w 2723668"/>
              <a:gd name="connsiteY124" fmla="*/ 1621653 h 2645239"/>
              <a:gd name="connsiteX125" fmla="*/ 2289714 w 2723668"/>
              <a:gd name="connsiteY125" fmla="*/ 1859104 h 2645239"/>
              <a:gd name="connsiteX126" fmla="*/ 2298453 w 2723668"/>
              <a:gd name="connsiteY126" fmla="*/ 1865581 h 2645239"/>
              <a:gd name="connsiteX127" fmla="*/ 2329462 w 2723668"/>
              <a:gd name="connsiteY127" fmla="*/ 1919880 h 2645239"/>
              <a:gd name="connsiteX128" fmla="*/ 2215173 w 2723668"/>
              <a:gd name="connsiteY128" fmla="*/ 2120366 h 2645239"/>
              <a:gd name="connsiteX129" fmla="*/ 2148658 w 2723668"/>
              <a:gd name="connsiteY129" fmla="*/ 2128350 h 2645239"/>
              <a:gd name="connsiteX130" fmla="*/ 2132691 w 2723668"/>
              <a:gd name="connsiteY130" fmla="*/ 2124198 h 2645239"/>
              <a:gd name="connsiteX131" fmla="*/ 1722275 w 2723668"/>
              <a:gd name="connsiteY131" fmla="*/ 2374685 h 2645239"/>
              <a:gd name="connsiteX132" fmla="*/ 1722220 w 2723668"/>
              <a:gd name="connsiteY132" fmla="*/ 2388568 h 2645239"/>
              <a:gd name="connsiteX133" fmla="*/ 1520413 w 2723668"/>
              <a:gd name="connsiteY133" fmla="*/ 2631557 h 2645239"/>
              <a:gd name="connsiteX134" fmla="*/ 1161527 w 2723668"/>
              <a:gd name="connsiteY134" fmla="*/ 2450453 h 2645239"/>
              <a:gd name="connsiteX135" fmla="*/ 1158137 w 2723668"/>
              <a:gd name="connsiteY135" fmla="*/ 2433855 h 2645239"/>
              <a:gd name="connsiteX136" fmla="*/ 777320 w 2723668"/>
              <a:gd name="connsiteY136" fmla="*/ 2337349 h 2645239"/>
              <a:gd name="connsiteX137" fmla="*/ 730438 w 2723668"/>
              <a:gd name="connsiteY137" fmla="*/ 2362346 h 2645239"/>
              <a:gd name="connsiteX138" fmla="*/ 521978 w 2723668"/>
              <a:gd name="connsiteY138" fmla="*/ 2263344 h 2645239"/>
              <a:gd name="connsiteX139" fmla="*/ 516332 w 2723668"/>
              <a:gd name="connsiteY139" fmla="*/ 2201070 h 2645239"/>
              <a:gd name="connsiteX140" fmla="*/ 531847 w 2723668"/>
              <a:gd name="connsiteY140" fmla="*/ 2154826 h 2645239"/>
              <a:gd name="connsiteX141" fmla="*/ 363452 w 2723668"/>
              <a:gd name="connsiteY141" fmla="*/ 1941220 h 2645239"/>
              <a:gd name="connsiteX142" fmla="*/ 325619 w 2723668"/>
              <a:gd name="connsiteY142" fmla="*/ 1949071 h 2645239"/>
              <a:gd name="connsiteX143" fmla="*/ 58110 w 2723668"/>
              <a:gd name="connsiteY143" fmla="*/ 1773770 h 2645239"/>
              <a:gd name="connsiteX144" fmla="*/ 136134 w 2723668"/>
              <a:gd name="connsiteY144" fmla="*/ 1505249 h 2645239"/>
              <a:gd name="connsiteX145" fmla="*/ 152534 w 2723668"/>
              <a:gd name="connsiteY145" fmla="*/ 1493923 h 2645239"/>
              <a:gd name="connsiteX146" fmla="*/ 125188 w 2723668"/>
              <a:gd name="connsiteY146" fmla="*/ 1105832 h 2645239"/>
              <a:gd name="connsiteX147" fmla="*/ 91194 w 2723668"/>
              <a:gd name="connsiteY147" fmla="*/ 1083136 h 2645239"/>
              <a:gd name="connsiteX148" fmla="*/ 11566 w 2723668"/>
              <a:gd name="connsiteY148" fmla="*/ 965260 h 2645239"/>
              <a:gd name="connsiteX149" fmla="*/ 165221 w 2723668"/>
              <a:gd name="connsiteY149" fmla="*/ 661335 h 2645239"/>
              <a:gd name="connsiteX150" fmla="*/ 347013 w 2723668"/>
              <a:gd name="connsiteY150" fmla="*/ 679039 h 2645239"/>
              <a:gd name="connsiteX151" fmla="*/ 348480 w 2723668"/>
              <a:gd name="connsiteY151" fmla="*/ 680019 h 2645239"/>
              <a:gd name="connsiteX152" fmla="*/ 646522 w 2723668"/>
              <a:gd name="connsiteY152" fmla="*/ 402407 h 2645239"/>
              <a:gd name="connsiteX153" fmla="*/ 632002 w 2723668"/>
              <a:gd name="connsiteY153" fmla="*/ 367585 h 2645239"/>
              <a:gd name="connsiteX154" fmla="*/ 822661 w 2723668"/>
              <a:gd name="connsiteY154" fmla="*/ 13682 h 264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723668" h="2645239">
                <a:moveTo>
                  <a:pt x="1583117" y="1551600"/>
                </a:moveTo>
                <a:lnTo>
                  <a:pt x="1571104" y="1562722"/>
                </a:lnTo>
                <a:cubicBezTo>
                  <a:pt x="1553580" y="1576442"/>
                  <a:pt x="1534732" y="1588853"/>
                  <a:pt x="1514678" y="1599740"/>
                </a:cubicBezTo>
                <a:lnTo>
                  <a:pt x="1461500" y="1622253"/>
                </a:lnTo>
                <a:lnTo>
                  <a:pt x="1487391" y="2087913"/>
                </a:lnTo>
                <a:lnTo>
                  <a:pt x="1520179" y="2093929"/>
                </a:lnTo>
                <a:cubicBezTo>
                  <a:pt x="1586334" y="2112747"/>
                  <a:pt x="1644302" y="2154745"/>
                  <a:pt x="1681400" y="2213522"/>
                </a:cubicBezTo>
                <a:lnTo>
                  <a:pt x="1694437" y="2241700"/>
                </a:lnTo>
                <a:lnTo>
                  <a:pt x="2019309" y="2043422"/>
                </a:lnTo>
                <a:lnTo>
                  <a:pt x="2006713" y="2021365"/>
                </a:lnTo>
                <a:cubicBezTo>
                  <a:pt x="2000212" y="2000689"/>
                  <a:pt x="1998534" y="1979573"/>
                  <a:pt x="2001067" y="1959090"/>
                </a:cubicBezTo>
                <a:lnTo>
                  <a:pt x="2011303" y="1928578"/>
                </a:lnTo>
                <a:close/>
                <a:moveTo>
                  <a:pt x="1147771" y="1607582"/>
                </a:moveTo>
                <a:lnTo>
                  <a:pt x="829109" y="2134511"/>
                </a:lnTo>
                <a:lnTo>
                  <a:pt x="844727" y="2161860"/>
                </a:lnTo>
                <a:lnTo>
                  <a:pt x="850342" y="2223791"/>
                </a:lnTo>
                <a:lnTo>
                  <a:pt x="1158184" y="2301805"/>
                </a:lnTo>
                <a:lnTo>
                  <a:pt x="1161425" y="2286134"/>
                </a:lnTo>
                <a:cubicBezTo>
                  <a:pt x="1188430" y="2199451"/>
                  <a:pt x="1257341" y="2126373"/>
                  <a:pt x="1352186" y="2096550"/>
                </a:cubicBezTo>
                <a:lnTo>
                  <a:pt x="1359571" y="2095001"/>
                </a:lnTo>
                <a:lnTo>
                  <a:pt x="1334767" y="1648883"/>
                </a:lnTo>
                <a:lnTo>
                  <a:pt x="1324774" y="1649768"/>
                </a:lnTo>
                <a:cubicBezTo>
                  <a:pt x="1286253" y="1650398"/>
                  <a:pt x="1248444" y="1645507"/>
                  <a:pt x="1212449" y="1635638"/>
                </a:cubicBezTo>
                <a:close/>
                <a:moveTo>
                  <a:pt x="1712012" y="1337414"/>
                </a:moveTo>
                <a:lnTo>
                  <a:pt x="1710281" y="1348837"/>
                </a:lnTo>
                <a:cubicBezTo>
                  <a:pt x="1705237" y="1369625"/>
                  <a:pt x="1698398" y="1389956"/>
                  <a:pt x="1689881" y="1409618"/>
                </a:cubicBezTo>
                <a:lnTo>
                  <a:pt x="1666035" y="1454042"/>
                </a:lnTo>
                <a:lnTo>
                  <a:pt x="2097148" y="1833597"/>
                </a:lnTo>
                <a:lnTo>
                  <a:pt x="2121002" y="1820879"/>
                </a:lnTo>
                <a:lnTo>
                  <a:pt x="2169201" y="1815093"/>
                </a:lnTo>
                <a:lnTo>
                  <a:pt x="2275603" y="1574504"/>
                </a:lnTo>
                <a:lnTo>
                  <a:pt x="2269647" y="1570864"/>
                </a:lnTo>
                <a:cubicBezTo>
                  <a:pt x="2228339" y="1539743"/>
                  <a:pt x="2196372" y="1496619"/>
                  <a:pt x="2179993" y="1444529"/>
                </a:cubicBezTo>
                <a:cubicBezTo>
                  <a:pt x="2174533" y="1427166"/>
                  <a:pt x="2171064" y="1409628"/>
                  <a:pt x="2169460" y="1392141"/>
                </a:cubicBezTo>
                <a:lnTo>
                  <a:pt x="2169504" y="1388642"/>
                </a:lnTo>
                <a:close/>
                <a:moveTo>
                  <a:pt x="545254" y="1636169"/>
                </a:moveTo>
                <a:lnTo>
                  <a:pt x="552585" y="1671653"/>
                </a:lnTo>
                <a:cubicBezTo>
                  <a:pt x="558563" y="1730105"/>
                  <a:pt x="543646" y="1787654"/>
                  <a:pt x="512613" y="1835186"/>
                </a:cubicBezTo>
                <a:lnTo>
                  <a:pt x="474936" y="1875856"/>
                </a:lnTo>
                <a:lnTo>
                  <a:pt x="626473" y="2068080"/>
                </a:lnTo>
                <a:lnTo>
                  <a:pt x="636267" y="2062858"/>
                </a:lnTo>
                <a:cubicBezTo>
                  <a:pt x="658548" y="2055852"/>
                  <a:pt x="681093" y="2053368"/>
                  <a:pt x="702782" y="2054875"/>
                </a:cubicBezTo>
                <a:lnTo>
                  <a:pt x="724283" y="2060466"/>
                </a:lnTo>
                <a:lnTo>
                  <a:pt x="1041815" y="1535407"/>
                </a:lnTo>
                <a:lnTo>
                  <a:pt x="1027076" y="1521018"/>
                </a:lnTo>
                <a:lnTo>
                  <a:pt x="1005905" y="1491323"/>
                </a:lnTo>
                <a:close/>
                <a:moveTo>
                  <a:pt x="2124700" y="792771"/>
                </a:moveTo>
                <a:lnTo>
                  <a:pt x="1677520" y="1094267"/>
                </a:lnTo>
                <a:lnTo>
                  <a:pt x="1704000" y="1155193"/>
                </a:lnTo>
                <a:lnTo>
                  <a:pt x="1715602" y="1209000"/>
                </a:lnTo>
                <a:lnTo>
                  <a:pt x="2193108" y="1262469"/>
                </a:lnTo>
                <a:lnTo>
                  <a:pt x="2201996" y="1242181"/>
                </a:lnTo>
                <a:cubicBezTo>
                  <a:pt x="2218912" y="1211854"/>
                  <a:pt x="2241786" y="1184425"/>
                  <a:pt x="2269614" y="1161689"/>
                </a:cubicBezTo>
                <a:lnTo>
                  <a:pt x="2291039" y="1147340"/>
                </a:lnTo>
                <a:lnTo>
                  <a:pt x="2183202" y="804387"/>
                </a:lnTo>
                <a:lnTo>
                  <a:pt x="2171055" y="805752"/>
                </a:lnTo>
                <a:close/>
                <a:moveTo>
                  <a:pt x="436725" y="1029709"/>
                </a:moveTo>
                <a:lnTo>
                  <a:pt x="425817" y="1046960"/>
                </a:lnTo>
                <a:cubicBezTo>
                  <a:pt x="397507" y="1083423"/>
                  <a:pt x="358476" y="1111789"/>
                  <a:pt x="311505" y="1126558"/>
                </a:cubicBezTo>
                <a:cubicBezTo>
                  <a:pt x="295848" y="1131481"/>
                  <a:pt x="280050" y="1134661"/>
                  <a:pt x="264312" y="1136204"/>
                </a:cubicBezTo>
                <a:lnTo>
                  <a:pt x="255659" y="1136173"/>
                </a:lnTo>
                <a:lnTo>
                  <a:pt x="277563" y="1447017"/>
                </a:lnTo>
                <a:lnTo>
                  <a:pt x="287281" y="1445250"/>
                </a:lnTo>
                <a:cubicBezTo>
                  <a:pt x="349960" y="1441868"/>
                  <a:pt x="410787" y="1461997"/>
                  <a:pt x="458528" y="1499813"/>
                </a:cubicBezTo>
                <a:lnTo>
                  <a:pt x="481553" y="1522004"/>
                </a:lnTo>
                <a:lnTo>
                  <a:pt x="950489" y="1374552"/>
                </a:lnTo>
                <a:lnTo>
                  <a:pt x="938784" y="1316603"/>
                </a:lnTo>
                <a:cubicBezTo>
                  <a:pt x="936750" y="1294857"/>
                  <a:pt x="936731" y="1273170"/>
                  <a:pt x="938610" y="1251758"/>
                </a:cubicBezTo>
                <a:lnTo>
                  <a:pt x="949267" y="1191652"/>
                </a:lnTo>
                <a:close/>
                <a:moveTo>
                  <a:pt x="1726693" y="415768"/>
                </a:moveTo>
                <a:lnTo>
                  <a:pt x="1518839" y="938964"/>
                </a:lnTo>
                <a:lnTo>
                  <a:pt x="1577066" y="975375"/>
                </a:lnTo>
                <a:lnTo>
                  <a:pt x="1597166" y="994049"/>
                </a:lnTo>
                <a:lnTo>
                  <a:pt x="2042875" y="693545"/>
                </a:lnTo>
                <a:lnTo>
                  <a:pt x="2038465" y="649050"/>
                </a:lnTo>
                <a:lnTo>
                  <a:pt x="2047585" y="614172"/>
                </a:lnTo>
                <a:lnTo>
                  <a:pt x="1831370" y="391468"/>
                </a:lnTo>
                <a:lnTo>
                  <a:pt x="1831213" y="391574"/>
                </a:lnTo>
                <a:cubicBezTo>
                  <a:pt x="1819759" y="397814"/>
                  <a:pt x="1807515" y="403050"/>
                  <a:pt x="1794568" y="407121"/>
                </a:cubicBezTo>
                <a:cubicBezTo>
                  <a:pt x="1781621" y="411192"/>
                  <a:pt x="1768584" y="413906"/>
                  <a:pt x="1755620" y="415343"/>
                </a:cubicBezTo>
                <a:close/>
                <a:moveTo>
                  <a:pt x="727269" y="502143"/>
                </a:moveTo>
                <a:lnTo>
                  <a:pt x="440433" y="769317"/>
                </a:lnTo>
                <a:lnTo>
                  <a:pt x="445811" y="777202"/>
                </a:lnTo>
                <a:cubicBezTo>
                  <a:pt x="453593" y="791395"/>
                  <a:pt x="460110" y="806574"/>
                  <a:pt x="465159" y="822633"/>
                </a:cubicBezTo>
                <a:cubicBezTo>
                  <a:pt x="470209" y="838691"/>
                  <a:pt x="473552" y="854869"/>
                  <a:pt x="475292" y="870961"/>
                </a:cubicBezTo>
                <a:lnTo>
                  <a:pt x="475688" y="907766"/>
                </a:lnTo>
                <a:lnTo>
                  <a:pt x="1002409" y="1074189"/>
                </a:lnTo>
                <a:lnTo>
                  <a:pt x="1003547" y="1072183"/>
                </a:lnTo>
                <a:cubicBezTo>
                  <a:pt x="1027945" y="1036480"/>
                  <a:pt x="1058515" y="1004432"/>
                  <a:pt x="1094314" y="977748"/>
                </a:cubicBezTo>
                <a:lnTo>
                  <a:pt x="1134763" y="952572"/>
                </a:lnTo>
                <a:lnTo>
                  <a:pt x="957287" y="555739"/>
                </a:lnTo>
                <a:lnTo>
                  <a:pt x="933803" y="560667"/>
                </a:lnTo>
                <a:cubicBezTo>
                  <a:pt x="867277" y="567880"/>
                  <a:pt x="801988" y="551927"/>
                  <a:pt x="748251" y="518012"/>
                </a:cubicBezTo>
                <a:close/>
                <a:moveTo>
                  <a:pt x="1192811" y="276803"/>
                </a:moveTo>
                <a:lnTo>
                  <a:pt x="1192695" y="305701"/>
                </a:lnTo>
                <a:cubicBezTo>
                  <a:pt x="1186933" y="360264"/>
                  <a:pt x="1164935" y="412064"/>
                  <a:pt x="1130151" y="454697"/>
                </a:cubicBezTo>
                <a:lnTo>
                  <a:pt x="1074974" y="505320"/>
                </a:lnTo>
                <a:lnTo>
                  <a:pt x="1255174" y="908244"/>
                </a:lnTo>
                <a:lnTo>
                  <a:pt x="1313738" y="897278"/>
                </a:lnTo>
                <a:cubicBezTo>
                  <a:pt x="1337942" y="895725"/>
                  <a:pt x="1361941" y="896364"/>
                  <a:pt x="1385464" y="899062"/>
                </a:cubicBezTo>
                <a:lnTo>
                  <a:pt x="1396077" y="901240"/>
                </a:lnTo>
                <a:lnTo>
                  <a:pt x="1608135" y="367462"/>
                </a:lnTo>
                <a:lnTo>
                  <a:pt x="1587142" y="351355"/>
                </a:lnTo>
                <a:cubicBezTo>
                  <a:pt x="1570870" y="332771"/>
                  <a:pt x="1558166" y="310708"/>
                  <a:pt x="1550340" y="285818"/>
                </a:cubicBezTo>
                <a:lnTo>
                  <a:pt x="1548511" y="276803"/>
                </a:lnTo>
                <a:close/>
                <a:moveTo>
                  <a:pt x="822661" y="13682"/>
                </a:moveTo>
                <a:cubicBezTo>
                  <a:pt x="955445" y="-28070"/>
                  <a:pt x="1095063" y="28791"/>
                  <a:pt x="1159013" y="142631"/>
                </a:cubicBezTo>
                <a:lnTo>
                  <a:pt x="1161673" y="148787"/>
                </a:lnTo>
                <a:lnTo>
                  <a:pt x="1562742" y="148787"/>
                </a:lnTo>
                <a:lnTo>
                  <a:pt x="1565187" y="141072"/>
                </a:lnTo>
                <a:cubicBezTo>
                  <a:pt x="1588868" y="97778"/>
                  <a:pt x="1629409" y="62857"/>
                  <a:pt x="1681198" y="46573"/>
                </a:cubicBezTo>
                <a:cubicBezTo>
                  <a:pt x="1784775" y="14004"/>
                  <a:pt x="1894120" y="68313"/>
                  <a:pt x="1925426" y="167876"/>
                </a:cubicBezTo>
                <a:cubicBezTo>
                  <a:pt x="1933253" y="192767"/>
                  <a:pt x="1935461" y="218129"/>
                  <a:pt x="1932753" y="242681"/>
                </a:cubicBezTo>
                <a:lnTo>
                  <a:pt x="1916158" y="295022"/>
                </a:lnTo>
                <a:lnTo>
                  <a:pt x="2139766" y="525340"/>
                </a:lnTo>
                <a:lnTo>
                  <a:pt x="2143288" y="523640"/>
                </a:lnTo>
                <a:cubicBezTo>
                  <a:pt x="2221974" y="498898"/>
                  <a:pt x="2305154" y="540514"/>
                  <a:pt x="2329075" y="616590"/>
                </a:cubicBezTo>
                <a:cubicBezTo>
                  <a:pt x="2341036" y="654629"/>
                  <a:pt x="2335917" y="694080"/>
                  <a:pt x="2317973" y="727115"/>
                </a:cubicBezTo>
                <a:lnTo>
                  <a:pt x="2299977" y="748988"/>
                </a:lnTo>
                <a:lnTo>
                  <a:pt x="2410387" y="1100121"/>
                </a:lnTo>
                <a:lnTo>
                  <a:pt x="2422181" y="1097612"/>
                </a:lnTo>
                <a:cubicBezTo>
                  <a:pt x="2550790" y="1082944"/>
                  <a:pt x="2673873" y="1155674"/>
                  <a:pt x="2712090" y="1277217"/>
                </a:cubicBezTo>
                <a:cubicBezTo>
                  <a:pt x="2755768" y="1416123"/>
                  <a:pt x="2672061" y="1566182"/>
                  <a:pt x="2525127" y="1612384"/>
                </a:cubicBezTo>
                <a:cubicBezTo>
                  <a:pt x="2488393" y="1623935"/>
                  <a:pt x="2451185" y="1627901"/>
                  <a:pt x="2415354" y="1625182"/>
                </a:cubicBezTo>
                <a:lnTo>
                  <a:pt x="2394728" y="1621653"/>
                </a:lnTo>
                <a:lnTo>
                  <a:pt x="2289714" y="1859104"/>
                </a:lnTo>
                <a:lnTo>
                  <a:pt x="2298453" y="1865581"/>
                </a:lnTo>
                <a:cubicBezTo>
                  <a:pt x="2312252" y="1880928"/>
                  <a:pt x="2322961" y="1899205"/>
                  <a:pt x="2329462" y="1919880"/>
                </a:cubicBezTo>
                <a:cubicBezTo>
                  <a:pt x="2355466" y="2002581"/>
                  <a:pt x="2304298" y="2092342"/>
                  <a:pt x="2215173" y="2120366"/>
                </a:cubicBezTo>
                <a:cubicBezTo>
                  <a:pt x="2192891" y="2127372"/>
                  <a:pt x="2170347" y="2129856"/>
                  <a:pt x="2148658" y="2128350"/>
                </a:cubicBezTo>
                <a:lnTo>
                  <a:pt x="2132691" y="2124198"/>
                </a:lnTo>
                <a:lnTo>
                  <a:pt x="1722275" y="2374685"/>
                </a:lnTo>
                <a:lnTo>
                  <a:pt x="1722220" y="2388568"/>
                </a:lnTo>
                <a:cubicBezTo>
                  <a:pt x="1710696" y="2497695"/>
                  <a:pt x="1634227" y="2595769"/>
                  <a:pt x="1520413" y="2631557"/>
                </a:cubicBezTo>
                <a:cubicBezTo>
                  <a:pt x="1368660" y="2679274"/>
                  <a:pt x="1207981" y="2598190"/>
                  <a:pt x="1161527" y="2450453"/>
                </a:cubicBezTo>
                <a:lnTo>
                  <a:pt x="1158137" y="2433855"/>
                </a:lnTo>
                <a:lnTo>
                  <a:pt x="777320" y="2337349"/>
                </a:lnTo>
                <a:lnTo>
                  <a:pt x="730438" y="2362346"/>
                </a:lnTo>
                <a:cubicBezTo>
                  <a:pt x="641313" y="2390370"/>
                  <a:pt x="547982" y="2346045"/>
                  <a:pt x="521978" y="2263344"/>
                </a:cubicBezTo>
                <a:cubicBezTo>
                  <a:pt x="515477" y="2242669"/>
                  <a:pt x="513799" y="2221552"/>
                  <a:pt x="516332" y="2201070"/>
                </a:cubicBezTo>
                <a:lnTo>
                  <a:pt x="531847" y="2154826"/>
                </a:lnTo>
                <a:lnTo>
                  <a:pt x="363452" y="1941220"/>
                </a:lnTo>
                <a:lnTo>
                  <a:pt x="325619" y="1949071"/>
                </a:lnTo>
                <a:cubicBezTo>
                  <a:pt x="208250" y="1961286"/>
                  <a:pt x="94726" y="1890219"/>
                  <a:pt x="58110" y="1773770"/>
                </a:cubicBezTo>
                <a:cubicBezTo>
                  <a:pt x="26724" y="1673956"/>
                  <a:pt x="60757" y="1569148"/>
                  <a:pt x="136134" y="1505249"/>
                </a:cubicBezTo>
                <a:lnTo>
                  <a:pt x="152534" y="1493923"/>
                </a:lnTo>
                <a:lnTo>
                  <a:pt x="125188" y="1105832"/>
                </a:lnTo>
                <a:lnTo>
                  <a:pt x="91194" y="1083136"/>
                </a:lnTo>
                <a:cubicBezTo>
                  <a:pt x="55066" y="1053700"/>
                  <a:pt x="26715" y="1013435"/>
                  <a:pt x="11566" y="965260"/>
                </a:cubicBezTo>
                <a:cubicBezTo>
                  <a:pt x="-28829" y="836792"/>
                  <a:pt x="39965" y="700720"/>
                  <a:pt x="165221" y="661335"/>
                </a:cubicBezTo>
                <a:cubicBezTo>
                  <a:pt x="227849" y="641642"/>
                  <a:pt x="292734" y="649850"/>
                  <a:pt x="347013" y="679039"/>
                </a:cubicBezTo>
                <a:lnTo>
                  <a:pt x="348480" y="680019"/>
                </a:lnTo>
                <a:lnTo>
                  <a:pt x="646522" y="402407"/>
                </a:lnTo>
                <a:lnTo>
                  <a:pt x="632002" y="367585"/>
                </a:lnTo>
                <a:cubicBezTo>
                  <a:pt x="585548" y="219847"/>
                  <a:pt x="670908" y="61399"/>
                  <a:pt x="822661" y="13682"/>
                </a:cubicBezTo>
                <a:close/>
              </a:path>
            </a:pathLst>
          </a:custGeom>
          <a:solidFill>
            <a:srgbClr val="C9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 dirty="0"/>
          </a:p>
        </p:txBody>
      </p:sp>
      <p:pic>
        <p:nvPicPr>
          <p:cNvPr id="5" name="Grafik 4" descr="Benutzer mit einfarbiger Füllung">
            <a:extLst>
              <a:ext uri="{FF2B5EF4-FFF2-40B4-BE49-F238E27FC236}">
                <a16:creationId xmlns:a16="http://schemas.microsoft.com/office/drawing/2014/main" id="{20122695-023E-2199-F3EE-7C9B9EE99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136" y="1789937"/>
            <a:ext cx="301752" cy="301752"/>
          </a:xfrm>
          <a:prstGeom prst="rect">
            <a:avLst/>
          </a:prstGeom>
        </p:spPr>
      </p:pic>
      <p:pic>
        <p:nvPicPr>
          <p:cNvPr id="6" name="Grafik 5" descr="Ein Bild, das Schrift, Grafiken, rot, Logo enthält.&#10;&#10;Automatisch generierte Beschreibung">
            <a:extLst>
              <a:ext uri="{FF2B5EF4-FFF2-40B4-BE49-F238E27FC236}">
                <a16:creationId xmlns:a16="http://schemas.microsoft.com/office/drawing/2014/main" id="{867A4274-8C2E-51D8-8D91-A809B51F1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45" t="17285" r="14227" b="8952"/>
          <a:stretch/>
        </p:blipFill>
        <p:spPr>
          <a:xfrm>
            <a:off x="6737259" y="2841672"/>
            <a:ext cx="465970" cy="438920"/>
          </a:xfrm>
          <a:prstGeom prst="rect">
            <a:avLst/>
          </a:prstGeom>
        </p:spPr>
      </p:pic>
      <p:pic>
        <p:nvPicPr>
          <p:cNvPr id="7" name="Grafik 6" descr="Benutzer mit einfarbiger Füllung">
            <a:extLst>
              <a:ext uri="{FF2B5EF4-FFF2-40B4-BE49-F238E27FC236}">
                <a16:creationId xmlns:a16="http://schemas.microsoft.com/office/drawing/2014/main" id="{997EED98-4E13-7C82-77CA-549C1DD1D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32535" y="3234170"/>
            <a:ext cx="390144" cy="390144"/>
          </a:xfrm>
          <a:prstGeom prst="rect">
            <a:avLst/>
          </a:prstGeom>
        </p:spPr>
      </p:pic>
      <p:pic>
        <p:nvPicPr>
          <p:cNvPr id="8" name="Grafik 7" descr="Benutzer mit einfarbiger Füllung">
            <a:extLst>
              <a:ext uri="{FF2B5EF4-FFF2-40B4-BE49-F238E27FC236}">
                <a16:creationId xmlns:a16="http://schemas.microsoft.com/office/drawing/2014/main" id="{E7784EC1-1568-6624-3774-B6FA688FB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28326" y="3909961"/>
            <a:ext cx="390144" cy="390144"/>
          </a:xfrm>
          <a:prstGeom prst="rect">
            <a:avLst/>
          </a:prstGeom>
        </p:spPr>
      </p:pic>
      <p:pic>
        <p:nvPicPr>
          <p:cNvPr id="9" name="Grafik 8" descr="Benutzer mit einfarbiger Füllung">
            <a:extLst>
              <a:ext uri="{FF2B5EF4-FFF2-40B4-BE49-F238E27FC236}">
                <a16:creationId xmlns:a16="http://schemas.microsoft.com/office/drawing/2014/main" id="{80486B20-BADD-733A-5CF5-91427010A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77213" y="2867944"/>
            <a:ext cx="390144" cy="390144"/>
          </a:xfrm>
          <a:prstGeom prst="rect">
            <a:avLst/>
          </a:prstGeom>
        </p:spPr>
      </p:pic>
      <p:pic>
        <p:nvPicPr>
          <p:cNvPr id="10" name="Grafik 9" descr="Benutzer mit einfarbiger Füllung">
            <a:extLst>
              <a:ext uri="{FF2B5EF4-FFF2-40B4-BE49-F238E27FC236}">
                <a16:creationId xmlns:a16="http://schemas.microsoft.com/office/drawing/2014/main" id="{632A2477-CDA7-69C3-8010-B54B8D37B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7115" y="1789937"/>
            <a:ext cx="390144" cy="390144"/>
          </a:xfrm>
          <a:prstGeom prst="rect">
            <a:avLst/>
          </a:prstGeom>
        </p:spPr>
      </p:pic>
      <p:pic>
        <p:nvPicPr>
          <p:cNvPr id="11" name="Grafik 10" descr="Benutzer mit einfarbiger Füllung">
            <a:extLst>
              <a:ext uri="{FF2B5EF4-FFF2-40B4-BE49-F238E27FC236}">
                <a16:creationId xmlns:a16="http://schemas.microsoft.com/office/drawing/2014/main" id="{3B2463E8-AFF4-96A6-C419-6EE545CD2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4718" y="2398153"/>
            <a:ext cx="390144" cy="390144"/>
          </a:xfrm>
          <a:prstGeom prst="rect">
            <a:avLst/>
          </a:prstGeom>
        </p:spPr>
      </p:pic>
      <p:pic>
        <p:nvPicPr>
          <p:cNvPr id="12" name="Grafik 11" descr="Benutzer mit einfarbiger Füllung">
            <a:extLst>
              <a:ext uri="{FF2B5EF4-FFF2-40B4-BE49-F238E27FC236}">
                <a16:creationId xmlns:a16="http://schemas.microsoft.com/office/drawing/2014/main" id="{AF590B0B-4670-A59E-2A13-19D9BDA10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1401" y="3845192"/>
            <a:ext cx="254511" cy="254511"/>
          </a:xfrm>
          <a:prstGeom prst="rect">
            <a:avLst/>
          </a:prstGeom>
        </p:spPr>
      </p:pic>
      <p:pic>
        <p:nvPicPr>
          <p:cNvPr id="13" name="Grafik 12" descr="Benutzer mit einfarbiger Füllung">
            <a:extLst>
              <a:ext uri="{FF2B5EF4-FFF2-40B4-BE49-F238E27FC236}">
                <a16:creationId xmlns:a16="http://schemas.microsoft.com/office/drawing/2014/main" id="{89380F4A-A21A-4CC8-CEE8-0DFCD375E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6469" y="3583063"/>
            <a:ext cx="254511" cy="254511"/>
          </a:xfrm>
          <a:prstGeom prst="rect">
            <a:avLst/>
          </a:prstGeom>
        </p:spPr>
      </p:pic>
      <p:pic>
        <p:nvPicPr>
          <p:cNvPr id="14" name="Grafik 13" descr="Benutzer mit einfarbiger Füllung">
            <a:extLst>
              <a:ext uri="{FF2B5EF4-FFF2-40B4-BE49-F238E27FC236}">
                <a16:creationId xmlns:a16="http://schemas.microsoft.com/office/drawing/2014/main" id="{D651C37A-5B26-C02F-9738-A801E9135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3904" y="2280804"/>
            <a:ext cx="234698" cy="234698"/>
          </a:xfrm>
          <a:prstGeom prst="rect">
            <a:avLst/>
          </a:prstGeom>
        </p:spPr>
      </p:pic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9E7DAC29-3C12-B849-ABE3-5A3E944EE909}"/>
              </a:ext>
            </a:extLst>
          </p:cNvPr>
          <p:cNvCxnSpPr/>
          <p:nvPr/>
        </p:nvCxnSpPr>
        <p:spPr>
          <a:xfrm>
            <a:off x="4572000" y="1585609"/>
            <a:ext cx="0" cy="20428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7294F26-A26F-25CB-526B-DBE9241683C1}"/>
              </a:ext>
            </a:extLst>
          </p:cNvPr>
          <p:cNvSpPr txBox="1"/>
          <p:nvPr/>
        </p:nvSpPr>
        <p:spPr>
          <a:xfrm>
            <a:off x="1288100" y="1247166"/>
            <a:ext cx="1996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vorher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A1B1E98-B045-E776-7FDB-6DABBE2F82C5}"/>
              </a:ext>
            </a:extLst>
          </p:cNvPr>
          <p:cNvSpPr txBox="1"/>
          <p:nvPr/>
        </p:nvSpPr>
        <p:spPr>
          <a:xfrm>
            <a:off x="6085339" y="1243217"/>
            <a:ext cx="1876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nachher</a:t>
            </a:r>
          </a:p>
        </p:txBody>
      </p:sp>
      <p:sp>
        <p:nvSpPr>
          <p:cNvPr id="26" name="Freihandform 25">
            <a:extLst>
              <a:ext uri="{FF2B5EF4-FFF2-40B4-BE49-F238E27FC236}">
                <a16:creationId xmlns:a16="http://schemas.microsoft.com/office/drawing/2014/main" id="{CFA5FB33-7F8C-9211-EEC5-68C46BA1576B}"/>
              </a:ext>
            </a:extLst>
          </p:cNvPr>
          <p:cNvSpPr/>
          <p:nvPr/>
        </p:nvSpPr>
        <p:spPr>
          <a:xfrm>
            <a:off x="1986618" y="1736516"/>
            <a:ext cx="616738" cy="948318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03A795-B3EC-C404-B2F9-787B63E221D8}"/>
              </a:ext>
            </a:extLst>
          </p:cNvPr>
          <p:cNvSpPr/>
          <p:nvPr/>
        </p:nvSpPr>
        <p:spPr>
          <a:xfrm>
            <a:off x="1940771" y="2590144"/>
            <a:ext cx="708541" cy="69595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700" dirty="0"/>
          </a:p>
        </p:txBody>
      </p:sp>
      <p:pic>
        <p:nvPicPr>
          <p:cNvPr id="23" name="Grafik 22" descr="Benutzer mit einfarbiger Füllung">
            <a:extLst>
              <a:ext uri="{FF2B5EF4-FFF2-40B4-BE49-F238E27FC236}">
                <a16:creationId xmlns:a16="http://schemas.microsoft.com/office/drawing/2014/main" id="{D0744770-6F22-5B7C-315A-BFF2AC91D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2970" y="1824901"/>
            <a:ext cx="404031" cy="404031"/>
          </a:xfrm>
          <a:prstGeom prst="rect">
            <a:avLst/>
          </a:prstGeom>
        </p:spPr>
      </p:pic>
      <p:sp>
        <p:nvSpPr>
          <p:cNvPr id="27" name="Freihandform 26">
            <a:extLst>
              <a:ext uri="{FF2B5EF4-FFF2-40B4-BE49-F238E27FC236}">
                <a16:creationId xmlns:a16="http://schemas.microsoft.com/office/drawing/2014/main" id="{6F366B93-599B-25AF-41BE-51E52AB3F8F4}"/>
              </a:ext>
            </a:extLst>
          </p:cNvPr>
          <p:cNvSpPr/>
          <p:nvPr/>
        </p:nvSpPr>
        <p:spPr>
          <a:xfrm rot="16200000">
            <a:off x="1195574" y="2498064"/>
            <a:ext cx="616738" cy="948318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Freihandform 27">
            <a:extLst>
              <a:ext uri="{FF2B5EF4-FFF2-40B4-BE49-F238E27FC236}">
                <a16:creationId xmlns:a16="http://schemas.microsoft.com/office/drawing/2014/main" id="{F30F8511-A86A-7F1B-3D35-FF50F08ED04B}"/>
              </a:ext>
            </a:extLst>
          </p:cNvPr>
          <p:cNvSpPr/>
          <p:nvPr/>
        </p:nvSpPr>
        <p:spPr>
          <a:xfrm rot="10800000">
            <a:off x="1986618" y="3258030"/>
            <a:ext cx="616738" cy="948318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29" name="Freihandform 28">
            <a:extLst>
              <a:ext uri="{FF2B5EF4-FFF2-40B4-BE49-F238E27FC236}">
                <a16:creationId xmlns:a16="http://schemas.microsoft.com/office/drawing/2014/main" id="{5313785A-4AC6-9330-81DD-8CB4DDBA343B}"/>
              </a:ext>
            </a:extLst>
          </p:cNvPr>
          <p:cNvSpPr/>
          <p:nvPr/>
        </p:nvSpPr>
        <p:spPr>
          <a:xfrm rot="5400000">
            <a:off x="2786440" y="2475502"/>
            <a:ext cx="616738" cy="948318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Freihandform 29">
            <a:extLst>
              <a:ext uri="{FF2B5EF4-FFF2-40B4-BE49-F238E27FC236}">
                <a16:creationId xmlns:a16="http://schemas.microsoft.com/office/drawing/2014/main" id="{163B2689-628E-44C2-F169-C4599D3A8DF4}"/>
              </a:ext>
            </a:extLst>
          </p:cNvPr>
          <p:cNvSpPr/>
          <p:nvPr/>
        </p:nvSpPr>
        <p:spPr>
          <a:xfrm rot="2770083">
            <a:off x="2549610" y="2024661"/>
            <a:ext cx="527712" cy="862377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1" name="Freihandform 30">
            <a:extLst>
              <a:ext uri="{FF2B5EF4-FFF2-40B4-BE49-F238E27FC236}">
                <a16:creationId xmlns:a16="http://schemas.microsoft.com/office/drawing/2014/main" id="{390358FD-6A00-A61A-D0F7-AA95CED08328}"/>
              </a:ext>
            </a:extLst>
          </p:cNvPr>
          <p:cNvSpPr/>
          <p:nvPr/>
        </p:nvSpPr>
        <p:spPr>
          <a:xfrm rot="8350096">
            <a:off x="2511669" y="2998221"/>
            <a:ext cx="709579" cy="1090156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Freihandform 31">
            <a:extLst>
              <a:ext uri="{FF2B5EF4-FFF2-40B4-BE49-F238E27FC236}">
                <a16:creationId xmlns:a16="http://schemas.microsoft.com/office/drawing/2014/main" id="{8FC3A88B-1674-6BCB-07FE-1C0EF7D23DF7}"/>
              </a:ext>
            </a:extLst>
          </p:cNvPr>
          <p:cNvSpPr/>
          <p:nvPr/>
        </p:nvSpPr>
        <p:spPr>
          <a:xfrm rot="13921188">
            <a:off x="1541501" y="3017622"/>
            <a:ext cx="482653" cy="765693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Freihandform 32">
            <a:extLst>
              <a:ext uri="{FF2B5EF4-FFF2-40B4-BE49-F238E27FC236}">
                <a16:creationId xmlns:a16="http://schemas.microsoft.com/office/drawing/2014/main" id="{2089C462-7242-7EB8-30E2-2C8C56D26930}"/>
              </a:ext>
            </a:extLst>
          </p:cNvPr>
          <p:cNvSpPr/>
          <p:nvPr/>
        </p:nvSpPr>
        <p:spPr>
          <a:xfrm rot="18822364">
            <a:off x="1467282" y="1975444"/>
            <a:ext cx="616738" cy="948318"/>
          </a:xfrm>
          <a:custGeom>
            <a:avLst/>
            <a:gdLst>
              <a:gd name="connsiteX0" fmla="*/ 308369 w 616738"/>
              <a:gd name="connsiteY0" fmla="*/ 0 h 948318"/>
              <a:gd name="connsiteX1" fmla="*/ 616738 w 616738"/>
              <a:gd name="connsiteY1" fmla="*/ 292089 h 948318"/>
              <a:gd name="connsiteX2" fmla="*/ 428400 w 616738"/>
              <a:gd name="connsiteY2" fmla="*/ 561224 h 948318"/>
              <a:gd name="connsiteX3" fmla="*/ 377195 w 616738"/>
              <a:gd name="connsiteY3" fmla="*/ 576280 h 948318"/>
              <a:gd name="connsiteX4" fmla="*/ 377195 w 616738"/>
              <a:gd name="connsiteY4" fmla="*/ 948318 h 948318"/>
              <a:gd name="connsiteX5" fmla="*/ 239554 w 616738"/>
              <a:gd name="connsiteY5" fmla="*/ 948318 h 948318"/>
              <a:gd name="connsiteX6" fmla="*/ 239554 w 616738"/>
              <a:gd name="connsiteY6" fmla="*/ 576283 h 948318"/>
              <a:gd name="connsiteX7" fmla="*/ 188338 w 616738"/>
              <a:gd name="connsiteY7" fmla="*/ 561224 h 948318"/>
              <a:gd name="connsiteX8" fmla="*/ 0 w 616738"/>
              <a:gd name="connsiteY8" fmla="*/ 292089 h 948318"/>
              <a:gd name="connsiteX9" fmla="*/ 308369 w 616738"/>
              <a:gd name="connsiteY9" fmla="*/ 0 h 94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6738" h="948318">
                <a:moveTo>
                  <a:pt x="308369" y="0"/>
                </a:moveTo>
                <a:cubicBezTo>
                  <a:pt x="478676" y="0"/>
                  <a:pt x="616738" y="130773"/>
                  <a:pt x="616738" y="292089"/>
                </a:cubicBezTo>
                <a:cubicBezTo>
                  <a:pt x="616738" y="413076"/>
                  <a:pt x="539078" y="516883"/>
                  <a:pt x="428400" y="561224"/>
                </a:cubicBezTo>
                <a:lnTo>
                  <a:pt x="377195" y="576280"/>
                </a:lnTo>
                <a:lnTo>
                  <a:pt x="377195" y="948318"/>
                </a:lnTo>
                <a:lnTo>
                  <a:pt x="239554" y="948318"/>
                </a:lnTo>
                <a:lnTo>
                  <a:pt x="239554" y="576283"/>
                </a:lnTo>
                <a:lnTo>
                  <a:pt x="188338" y="561224"/>
                </a:lnTo>
                <a:cubicBezTo>
                  <a:pt x="77660" y="516883"/>
                  <a:pt x="0" y="413076"/>
                  <a:pt x="0" y="292089"/>
                </a:cubicBezTo>
                <a:cubicBezTo>
                  <a:pt x="0" y="130773"/>
                  <a:pt x="138062" y="0"/>
                  <a:pt x="30836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34" name="Grafik 33" descr="Benutzer mit einfarbiger Füllung">
            <a:extLst>
              <a:ext uri="{FF2B5EF4-FFF2-40B4-BE49-F238E27FC236}">
                <a16:creationId xmlns:a16="http://schemas.microsoft.com/office/drawing/2014/main" id="{42DEB219-8FA8-3F33-9E74-6FA1883B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29067" y="2104424"/>
            <a:ext cx="404031" cy="404031"/>
          </a:xfrm>
          <a:prstGeom prst="rect">
            <a:avLst/>
          </a:prstGeom>
        </p:spPr>
      </p:pic>
      <p:pic>
        <p:nvPicPr>
          <p:cNvPr id="35" name="Grafik 34" descr="Benutzer mit einfarbiger Füllung">
            <a:extLst>
              <a:ext uri="{FF2B5EF4-FFF2-40B4-BE49-F238E27FC236}">
                <a16:creationId xmlns:a16="http://schemas.microsoft.com/office/drawing/2014/main" id="{34E5D560-31C3-9F21-C9A6-23A8B393A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637" y="2751513"/>
            <a:ext cx="404031" cy="404031"/>
          </a:xfrm>
          <a:prstGeom prst="rect">
            <a:avLst/>
          </a:prstGeom>
        </p:spPr>
      </p:pic>
      <p:pic>
        <p:nvPicPr>
          <p:cNvPr id="36" name="Grafik 35" descr="Benutzer mit einfarbiger Füllung">
            <a:extLst>
              <a:ext uri="{FF2B5EF4-FFF2-40B4-BE49-F238E27FC236}">
                <a16:creationId xmlns:a16="http://schemas.microsoft.com/office/drawing/2014/main" id="{6289A6F1-A7D5-D6CA-A30D-BFC739041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9070" y="3284374"/>
            <a:ext cx="404031" cy="404031"/>
          </a:xfrm>
          <a:prstGeom prst="rect">
            <a:avLst/>
          </a:prstGeom>
        </p:spPr>
      </p:pic>
      <p:pic>
        <p:nvPicPr>
          <p:cNvPr id="37" name="Grafik 36" descr="Benutzer mit einfarbiger Füllung">
            <a:extLst>
              <a:ext uri="{FF2B5EF4-FFF2-40B4-BE49-F238E27FC236}">
                <a16:creationId xmlns:a16="http://schemas.microsoft.com/office/drawing/2014/main" id="{A7E9F3EB-FBBA-ADA4-4A66-5722D2C08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9926" y="3699755"/>
            <a:ext cx="404031" cy="404031"/>
          </a:xfrm>
          <a:prstGeom prst="rect">
            <a:avLst/>
          </a:prstGeom>
        </p:spPr>
      </p:pic>
      <p:pic>
        <p:nvPicPr>
          <p:cNvPr id="38" name="Grafik 37" descr="Benutzer mit einfarbiger Füllung">
            <a:extLst>
              <a:ext uri="{FF2B5EF4-FFF2-40B4-BE49-F238E27FC236}">
                <a16:creationId xmlns:a16="http://schemas.microsoft.com/office/drawing/2014/main" id="{AA550FD0-BA93-2D69-AA1D-491C216D1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6194" y="3469035"/>
            <a:ext cx="404031" cy="404031"/>
          </a:xfrm>
          <a:prstGeom prst="rect">
            <a:avLst/>
          </a:prstGeom>
        </p:spPr>
      </p:pic>
      <p:pic>
        <p:nvPicPr>
          <p:cNvPr id="39" name="Grafik 38" descr="Benutzer mit einfarbiger Füllung">
            <a:extLst>
              <a:ext uri="{FF2B5EF4-FFF2-40B4-BE49-F238E27FC236}">
                <a16:creationId xmlns:a16="http://schemas.microsoft.com/office/drawing/2014/main" id="{3CD53B88-4445-B700-F4B8-7A418182B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04561" y="2696883"/>
            <a:ext cx="404031" cy="404031"/>
          </a:xfrm>
          <a:prstGeom prst="rect">
            <a:avLst/>
          </a:prstGeom>
        </p:spPr>
      </p:pic>
      <p:pic>
        <p:nvPicPr>
          <p:cNvPr id="40" name="Grafik 39" descr="Benutzer mit einfarbiger Füllung">
            <a:extLst>
              <a:ext uri="{FF2B5EF4-FFF2-40B4-BE49-F238E27FC236}">
                <a16:creationId xmlns:a16="http://schemas.microsoft.com/office/drawing/2014/main" id="{2992E08C-1BFF-6776-62FF-6BB5C969B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28197" y="2131758"/>
            <a:ext cx="404031" cy="404031"/>
          </a:xfrm>
          <a:prstGeom prst="rect">
            <a:avLst/>
          </a:prstGeom>
        </p:spPr>
      </p:pic>
      <p:sp>
        <p:nvSpPr>
          <p:cNvPr id="101" name="Textfeld 100">
            <a:extLst>
              <a:ext uri="{FF2B5EF4-FFF2-40B4-BE49-F238E27FC236}">
                <a16:creationId xmlns:a16="http://schemas.microsoft.com/office/drawing/2014/main" id="{72A39167-E22C-D026-BEA2-CC384FD3EFC3}"/>
              </a:ext>
            </a:extLst>
          </p:cNvPr>
          <p:cNvSpPr txBox="1"/>
          <p:nvPr/>
        </p:nvSpPr>
        <p:spPr>
          <a:xfrm>
            <a:off x="1868458" y="2840232"/>
            <a:ext cx="9477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Verwaltung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70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166">
        <p:fade/>
      </p:transition>
    </mc:Choice>
    <mc:Fallback xmlns="">
      <p:transition spd="med" advTm="271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8" grpId="0" animBg="1"/>
      <p:bldP spid="29" grpId="0" animBg="1"/>
      <p:bldP spid="30" grpId="0" animBg="1"/>
      <p:bldP spid="30" grpId="1" animBg="1"/>
      <p:bldP spid="30" grpId="2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52D17-5A51-8B45-F9B7-D15E7F8C8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8" descr="Ein Bild, das draußen, Baum, Gebäude, Himmel enthält.&#10;&#10;Automatisch generierte Beschreibung">
            <a:extLst>
              <a:ext uri="{FF2B5EF4-FFF2-40B4-BE49-F238E27FC236}">
                <a16:creationId xmlns:a16="http://schemas.microsoft.com/office/drawing/2014/main" id="{9D173B90-4615-34D7-A10B-7BFB2E278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t="5881" b="14063"/>
          <a:stretch/>
        </p:blipFill>
        <p:spPr>
          <a:xfrm>
            <a:off x="-1693" y="1"/>
            <a:ext cx="9145693" cy="5143499"/>
          </a:xfrm>
          <a:prstGeom prst="rect">
            <a:avLst/>
          </a:prstGeom>
        </p:spPr>
      </p:pic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BF7D2374-A038-7EA4-4A7A-661B66651E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344031"/>
              </p:ext>
            </p:extLst>
          </p:nvPr>
        </p:nvGraphicFramePr>
        <p:xfrm>
          <a:off x="627803" y="1197089"/>
          <a:ext cx="7886700" cy="340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35CA5283-357C-73A9-B8AD-7A3245EA06FC}"/>
              </a:ext>
            </a:extLst>
          </p:cNvPr>
          <p:cNvSpPr txBox="1"/>
          <p:nvPr/>
        </p:nvSpPr>
        <p:spPr>
          <a:xfrm>
            <a:off x="7271359" y="4917224"/>
            <a:ext cx="1872641" cy="185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(c)</a:t>
            </a:r>
            <a:r>
              <a:rPr lang="de-DE" sz="60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Planersocietät</a:t>
            </a:r>
            <a:r>
              <a:rPr lang="de-DE" sz="6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</a:t>
            </a:r>
            <a:r>
              <a:rPr lang="de-DE" sz="600" i="0" u="none" strike="noStrike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Frehn</a:t>
            </a:r>
            <a:r>
              <a:rPr lang="de-DE" sz="6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Steinberg Partner GmbH </a:t>
            </a:r>
            <a:endParaRPr lang="de-DE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4545618-F7D0-8477-9C29-7FF8E0429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Parallelogramm 7">
            <a:extLst>
              <a:ext uri="{FF2B5EF4-FFF2-40B4-BE49-F238E27FC236}">
                <a16:creationId xmlns:a16="http://schemas.microsoft.com/office/drawing/2014/main" id="{D2FD7E62-3FD4-323B-791D-BB757795BF7A}"/>
              </a:ext>
            </a:extLst>
          </p:cNvPr>
          <p:cNvSpPr/>
          <p:nvPr/>
        </p:nvSpPr>
        <p:spPr>
          <a:xfrm>
            <a:off x="-143970" y="268014"/>
            <a:ext cx="8010963" cy="870414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de-DE" b="1" dirty="0"/>
              <a:t>ZWISCHENERGEBNIS: ZIELBILD FRESSGASSE 2028: IDENTITÄT </a:t>
            </a:r>
            <a:r>
              <a:rPr lang="de-DE" b="1" i="1" dirty="0"/>
              <a:t>(Überschriften) </a:t>
            </a:r>
            <a:r>
              <a:rPr lang="de-DE" b="1" dirty="0"/>
              <a:t>– Die Fressgasse ist ein Wohlfühlort zum Einkaufen, Leben und Genießen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10876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 5">
            <a:extLst>
              <a:ext uri="{FF2B5EF4-FFF2-40B4-BE49-F238E27FC236}">
                <a16:creationId xmlns:a16="http://schemas.microsoft.com/office/drawing/2014/main" id="{A7BA305B-81E7-5BC8-18E0-23BCC1471584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MEGA-THEMA </a:t>
            </a:r>
          </a:p>
          <a:p>
            <a:r>
              <a:rPr lang="de-DE" b="1" dirty="0"/>
              <a:t>VERKEHR FRESSGASSE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16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E6EC-5C81-6FCB-FF1D-910B3E7C8E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5525" y="1713780"/>
            <a:ext cx="8372950" cy="3012884"/>
          </a:xfrm>
        </p:spPr>
        <p:txBody>
          <a:bodyPr>
            <a:normAutofit/>
          </a:bodyPr>
          <a:lstStyle/>
          <a:p>
            <a:r>
              <a:rPr lang="de-DE" sz="1600" dirty="0"/>
              <a:t>Geprüfte Varianten in Vorbereitung City Factory</a:t>
            </a:r>
            <a:endParaRPr lang="de-DE" sz="1600" b="1" dirty="0"/>
          </a:p>
          <a:p>
            <a:r>
              <a:rPr lang="de-DE" sz="1600" b="1" dirty="0"/>
              <a:t>1. Variante Fußgängerzone</a:t>
            </a:r>
          </a:p>
          <a:p>
            <a:r>
              <a:rPr lang="de-DE" sz="1600" b="1" dirty="0"/>
              <a:t>2. Variante </a:t>
            </a:r>
            <a:r>
              <a:rPr lang="de-DE" sz="1600" b="1" dirty="0" err="1"/>
              <a:t>Quadrantenmodell</a:t>
            </a:r>
            <a:r>
              <a:rPr lang="de-DE" sz="1600" b="1" dirty="0"/>
              <a:t> („Verkehrsversuch“) </a:t>
            </a:r>
            <a:r>
              <a:rPr lang="de-DE" sz="1600" dirty="0"/>
              <a:t>mit Unterbrechung City-Achse nach Ludwigshafen/</a:t>
            </a:r>
            <a:r>
              <a:rPr lang="de-DE" sz="1600" b="1" dirty="0"/>
              <a:t>Rheinland-Pfalz</a:t>
            </a:r>
          </a:p>
          <a:p>
            <a:r>
              <a:rPr lang="de-DE" sz="1600" b="1" dirty="0"/>
              <a:t>3. Variante 20 km/h:</a:t>
            </a:r>
            <a:endParaRPr lang="de-DE" sz="1600" dirty="0"/>
          </a:p>
          <a:p>
            <a:r>
              <a:rPr lang="de-DE" sz="1600" b="1" dirty="0"/>
              <a:t>4. Variante: Temporäre Sperrung (am Abend/in der Nacht): </a:t>
            </a:r>
            <a:r>
              <a:rPr lang="de-DE" sz="1600" dirty="0"/>
              <a:t>Verkehrsrechtlich nicht möglich</a:t>
            </a:r>
          </a:p>
          <a:p>
            <a:endParaRPr lang="de-DE" sz="1600" dirty="0"/>
          </a:p>
          <a:p>
            <a:pPr marL="285750" indent="-285750">
              <a:buFontTx/>
              <a:buChar char="-"/>
            </a:pPr>
            <a:endParaRPr lang="de-DE" sz="160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de-DE" dirty="0"/>
              <a:t>Zielbild: Entschleunigung, Gleichberechtigung der Verkehrsteilnehmenden, gutes Fortbewegen, weniger Durchgangsverkehr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96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 5">
            <a:extLst>
              <a:ext uri="{FF2B5EF4-FFF2-40B4-BE49-F238E27FC236}">
                <a16:creationId xmlns:a16="http://schemas.microsoft.com/office/drawing/2014/main" id="{A7BA305B-81E7-5BC8-18E0-23BCC1471584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MEGA-THEMA </a:t>
            </a:r>
          </a:p>
          <a:p>
            <a:r>
              <a:rPr lang="de-DE" b="1" dirty="0"/>
              <a:t>VERKEHR FRESSGASSE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17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E6EC-5C81-6FCB-FF1D-910B3E7C8E9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1600" b="1" dirty="0"/>
              <a:t>Neu! 5. Variante – klarer Auftrag: Mäandrierender Verkehrsführung („Grüne Schlange“)</a:t>
            </a:r>
          </a:p>
          <a:p>
            <a:r>
              <a:rPr lang="de-DE" sz="1600" dirty="0"/>
              <a:t>Kritisch: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Straße zu eng, um ohne Nebeneffekte (Platz, Bäume und Gastro) voranzukommen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möglicherweise Aufwand &amp; Kosten groß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r>
              <a:rPr lang="de-DE" sz="1600" dirty="0"/>
              <a:t>Dafür: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Akzeptanz der Beteiligten, wahrnehmbares Lernen der Stadt über die Jahre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erhöhte Aufmerksamkeit aller Verkehrsteilnehmer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Aufgabe der </a:t>
            </a:r>
            <a:r>
              <a:rPr lang="de-DE" sz="1600" dirty="0" err="1"/>
              <a:t>Kurzzeitparker</a:t>
            </a:r>
            <a:r>
              <a:rPr lang="de-DE" sz="1600" dirty="0"/>
              <a:t> im Bestand und Umnutzung der Parkstände </a:t>
            </a:r>
          </a:p>
          <a:p>
            <a:pPr marL="285750" indent="-285750">
              <a:buFontTx/>
              <a:buChar char="-"/>
            </a:pPr>
            <a:r>
              <a:rPr lang="de-DE" sz="1600" dirty="0"/>
              <a:t>Abschnittsweise 20km/h, immer wenn möglich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Präferierte Variante der City Factory</a:t>
            </a:r>
          </a:p>
        </p:txBody>
      </p:sp>
    </p:spTree>
    <p:extLst>
      <p:ext uri="{BB962C8B-B14F-4D97-AF65-F5344CB8AC3E}">
        <p14:creationId xmlns:p14="http://schemas.microsoft.com/office/powerpoint/2010/main" val="39597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488A9C-0DE2-3A1D-20FE-3FCBB7BC7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81299" y="2265601"/>
            <a:ext cx="4305356" cy="612295"/>
          </a:xfrm>
        </p:spPr>
        <p:txBody>
          <a:bodyPr/>
          <a:lstStyle/>
          <a:p>
            <a:r>
              <a:rPr lang="de-DE" dirty="0"/>
              <a:t>Fressgasse 2024 von oben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31E7E9-ECD4-9170-EBA5-653FA71BC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4" name="Inhaltsplatzhalter 10" descr="Ein Bild, das Städtebau, Vorort, Stadtgebiet, Wohnlage enthält.&#10;&#10;Automatisch generierte Beschreibung">
            <a:extLst>
              <a:ext uri="{FF2B5EF4-FFF2-40B4-BE49-F238E27FC236}">
                <a16:creationId xmlns:a16="http://schemas.microsoft.com/office/drawing/2014/main" id="{D77E6648-7BD8-51DD-7497-85976BA2A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34" y="419072"/>
            <a:ext cx="7688132" cy="43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1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31E7E9-ECD4-9170-EBA5-653FA71BC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4" name="Inhaltsplatzhalter 10" descr="Ein Bild, das Städtebau, Vorort, Stadtgebiet, Wohnlage enthält.&#10;&#10;Automatisch generierte Beschreibung">
            <a:extLst>
              <a:ext uri="{FF2B5EF4-FFF2-40B4-BE49-F238E27FC236}">
                <a16:creationId xmlns:a16="http://schemas.microsoft.com/office/drawing/2014/main" id="{D77E6648-7BD8-51DD-7497-85976BA2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34" y="419072"/>
            <a:ext cx="7688132" cy="4305355"/>
          </a:xfrm>
          <a:prstGeom prst="rect">
            <a:avLst/>
          </a:prstGeom>
        </p:spPr>
      </p:pic>
      <p:pic>
        <p:nvPicPr>
          <p:cNvPr id="6" name="Grafik 5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7F831751-239A-8BCE-2720-7DA636D5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49748" y="215384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Grafik 6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D1BC2B9B-8A56-2CE1-32EB-C9BBF246A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395" y="2102056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Grafik 7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1E033663-2E50-75F6-A49D-715257B34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63904" y="2020052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Grafik 8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57064C9-3415-8E6E-D608-5371B1FDF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51223" y="1904205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Grafik 9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1132DBDC-900F-731F-30A5-8B6FD8992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23732" y="1828671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Grafik 10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082FF1B8-F334-F16D-0E50-48D6CF4D8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33232" y="1753137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Grafik 11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78467663-A3F4-E1B3-0CF5-4ED68A5D6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66962" y="164524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Grafik 12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1A315B7-5B3E-215D-AEFB-94E348F82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615472" y="809668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Grafik 13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69DAFA97-8DB7-B145-9AD7-C3E997DB8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47307" y="726408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Grafik 14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60A3171-3C91-F889-38DF-5229E69CE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21265" y="61494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7" name="Grafik 1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DFA88F6F-2E73-3B56-EA9B-F980F39A43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3122438" y="1776955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5" name="Grafik 24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D4B1677C-C48D-5AFF-0BB4-21C89133FB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3164374" y="1837045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6" name="Grafik 25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D9D39508-1B0E-2644-A1E4-BC3C27900E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644556" y="1199075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7" name="Grafik 2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2F0AA99F-2FBA-850E-6D62-2A25EC6A1F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591031" y="1106333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8" name="Grafik 27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66597854-C815-835A-B215-A3D1489D5A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>
            <a:off x="1673641" y="1067109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9" name="Grafik 28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78A2498E-35B5-C038-DEC7-D856EAB167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717891" y="1136184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0" name="Grafik 29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790CAE8B-27E7-AC28-A5A1-4C8774ED23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1000"/>
          </a:blip>
          <a:stretch>
            <a:fillRect/>
          </a:stretch>
        </p:blipFill>
        <p:spPr>
          <a:xfrm>
            <a:off x="1199254" y="93127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1" name="Grafik 30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C21F2019-C2A7-5478-C2D2-64EF948458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182728" y="810709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2" name="Grafik 31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248910D2-3909-D89D-39B5-302837DD36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1287370" y="837063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3" name="Grafik 32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11B9BB50-CD77-506F-AEDF-8049DADEB3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>
            <a:off x="1281864" y="93127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4" name="Grafik 33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F7F5A3E8-BEAC-2405-1631-F9CCBCD614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360659" y="987562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5" name="Grafik 34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57A362E-9DBC-14A1-6657-FC1A22EA5E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431595" y="1039696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6" name="Grafik 35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48640B40-1EFB-513F-FE1A-B36EA9550D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510247" y="1091830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7" name="Grafik 3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2F7E3CC9-9259-1824-45AE-F2ACB45A65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1791432" y="1252478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8" name="Grafik 37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7CD3631-419D-FAA7-7226-05D37E383E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2281407" y="1401221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9" name="Grafik 38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61BB7CFB-525D-C90D-158D-78BDC2D466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4300935" y="2574354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0" name="Grafik 39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4DCBC6E-3D6B-E1A4-938C-F84D83EBFE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4000"/>
          </a:blip>
          <a:stretch>
            <a:fillRect/>
          </a:stretch>
        </p:blipFill>
        <p:spPr>
          <a:xfrm>
            <a:off x="5783870" y="3504268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C658123-692F-9E30-FACB-CCC3EF0415A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>
            <a:off x="1631790" y="1046672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0BDF333-BEA5-C5A1-8A52-B296244B37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>
            <a:off x="3185232" y="1875921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C989FBC-EC45-0477-2BF5-EE2827D999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1756497">
            <a:off x="1698712" y="1100243"/>
            <a:ext cx="171109" cy="13477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FD7455EC-EE6D-CBF9-04B6-1442045994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8000"/>
          </a:blip>
          <a:stretch>
            <a:fillRect/>
          </a:stretch>
        </p:blipFill>
        <p:spPr>
          <a:xfrm rot="1756497">
            <a:off x="1126106" y="999595"/>
            <a:ext cx="753342" cy="13477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F0732100-2651-EBAA-7165-EDDBB41E0A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248839" y="822238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837EB456-3100-B8F8-54BA-7CAE2ACFFA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>
            <a:off x="1149360" y="781501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6A0B27B-1F72-64EB-FACC-AB3C1987F5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>
            <a:off x="1060079" y="817382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7C795A7B-2F19-777F-8A69-417BEA5C7D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3000"/>
          </a:blip>
          <a:stretch>
            <a:fillRect/>
          </a:stretch>
        </p:blipFill>
        <p:spPr>
          <a:xfrm>
            <a:off x="1335702" y="861323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707760C-A17D-8F66-5DA2-F48EEC57F4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1000"/>
          </a:blip>
          <a:stretch>
            <a:fillRect/>
          </a:stretch>
        </p:blipFill>
        <p:spPr>
          <a:xfrm rot="12759311">
            <a:off x="1793471" y="115087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02962D2-8734-C78E-63EB-1BD8212B13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6990293">
            <a:off x="2304515" y="144625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0EF3A731-111E-F1ED-1BB5-B4FF8E0B58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</a:blip>
          <a:stretch>
            <a:fillRect/>
          </a:stretch>
        </p:blipFill>
        <p:spPr>
          <a:xfrm rot="6990293">
            <a:off x="3132867" y="180952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641D4FB3-3AC1-AA3A-D1E2-861F61223B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330401" y="2624968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08BFCF05-1575-9C9A-BDD1-6BB743D97A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</a:blip>
          <a:stretch>
            <a:fillRect/>
          </a:stretch>
        </p:blipFill>
        <p:spPr>
          <a:xfrm>
            <a:off x="5813336" y="3525400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0" name="Grafik 59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99C449E-B68A-A4E5-ACFF-8048C2B74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330401" y="2770594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1" name="Grafik 60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C5371DB5-CD5E-6F5A-07C6-8A279C926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461975" y="287849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2" name="Grafik 61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3E7D9740-6120-2BD7-BF99-240919264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7885" flipH="1">
            <a:off x="4633179" y="2985758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4" name="Grafik 63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C550E78F-3FB7-DC0B-F1AA-9986AE142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70938" y="2882323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5" name="Grafik 64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466CA96-71E1-01C9-50A0-5BD0E6177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48561" y="3306119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6" name="Grafik 65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464D7869-87F9-646D-8A16-CCC58B80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7769" y="3232337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7" name="Grafik 66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219F0593-79D6-4789-53F5-D5E605699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2717" y="3169045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8" name="Grafik 67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39D0AFC1-D981-78ED-4594-F80250FA4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00022" y="3071167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E5641100-185B-6C0F-1A11-290C8763AF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370326" y="2529091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B5C71722-6C6F-11A9-6943-7711DDAAFD1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370326" y="2469322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18E4DD3C-8447-9F01-DBD1-430554F0B3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461975" y="249050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5ACFF294-0D42-4BE0-0333-10AFEFAF68F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461975" y="253326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73998853-8774-FE58-26D7-0814B04494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335825" y="2510410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CA8F146C-83AE-F378-27B6-CC56019AE3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418036" y="256107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33DDBFE4-17F9-B0F2-ABBD-65D1EF5F0F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4000"/>
          </a:blip>
          <a:stretch>
            <a:fillRect/>
          </a:stretch>
        </p:blipFill>
        <p:spPr>
          <a:xfrm>
            <a:off x="4393345" y="2462474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6" name="Grafik 75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6427492-63B8-905F-B628-3810FD89B8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</a:blip>
          <a:stretch>
            <a:fillRect/>
          </a:stretch>
        </p:blipFill>
        <p:spPr>
          <a:xfrm rot="2013568">
            <a:off x="4365010" y="243738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7" name="Grafik 7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CE65805-BD99-22D6-2C9A-2BA20802AD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9000"/>
          </a:blip>
          <a:stretch>
            <a:fillRect/>
          </a:stretch>
        </p:blipFill>
        <p:spPr>
          <a:xfrm rot="1924520">
            <a:off x="4460922" y="2494776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8" name="Grafik 77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A260AEE5-85F6-16F9-0FBA-5422D77417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8000"/>
          </a:blip>
          <a:stretch>
            <a:fillRect/>
          </a:stretch>
        </p:blipFill>
        <p:spPr>
          <a:xfrm rot="1924520">
            <a:off x="4375732" y="257844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9" name="Grafik 78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5B6963CE-403A-6346-C5F9-B0B99EEB28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1000"/>
          </a:blip>
          <a:stretch>
            <a:fillRect/>
          </a:stretch>
        </p:blipFill>
        <p:spPr>
          <a:xfrm rot="1924520">
            <a:off x="4284328" y="2528799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0" name="Grafik 79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11281376-3EAC-29F7-4A19-662D995E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61982" y="3702417"/>
            <a:ext cx="185996" cy="17505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1" name="Grafik 80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974B72F7-9DDE-058C-B602-92ABC2355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020" flipH="1">
            <a:off x="5977840" y="3789945"/>
            <a:ext cx="185996" cy="17505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2" name="Grafik 81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481A3E1E-F84E-C328-6998-1EE4B709E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2410" flipH="1">
            <a:off x="6102379" y="3842004"/>
            <a:ext cx="185996" cy="17505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3" name="Grafik 82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AD4BC8A6-B00F-2698-689E-41B8467A8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75614" flipH="1">
            <a:off x="6199114" y="3908969"/>
            <a:ext cx="226127" cy="21282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4" name="Grafik 83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AE6AF88A-7C65-47AD-C4C7-5A89023D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822" flipH="1">
            <a:off x="6356906" y="4007387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5" name="Grafik 84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05AEDC6F-76CF-C4E4-13F7-86056345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822" flipH="1">
            <a:off x="6507156" y="4122086"/>
            <a:ext cx="213514" cy="20095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6" name="Grafik 85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FCBD3FEF-1CBD-3FA6-0B73-81B47A1D1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822" flipH="1">
            <a:off x="7257925" y="4243336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7" name="Grafik 86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CD9704C0-8273-C860-D5F3-FC69CD5A8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822" flipH="1">
            <a:off x="7400409" y="4342258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8" name="Grafik 87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A691C9DA-2BA8-797C-D40A-496CB7413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822" flipH="1">
            <a:off x="7542893" y="4441180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9" name="Grafik 88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2AB7DC49-B273-B436-974D-CC5C45415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5822" flipH="1">
            <a:off x="7719639" y="4553967"/>
            <a:ext cx="160754" cy="15129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024B6DC-4B81-BBA0-6C87-5B90FD9D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81299" y="2265601"/>
            <a:ext cx="4305356" cy="612295"/>
          </a:xfrm>
        </p:spPr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Die Grüne Schlange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E6DAF22-802A-1A1A-D853-8C33D4B19414}"/>
              </a:ext>
            </a:extLst>
          </p:cNvPr>
          <p:cNvSpPr txBox="1"/>
          <p:nvPr/>
        </p:nvSpPr>
        <p:spPr>
          <a:xfrm>
            <a:off x="5239910" y="1067013"/>
            <a:ext cx="2790907" cy="923330"/>
          </a:xfrm>
          <a:prstGeom prst="rect">
            <a:avLst/>
          </a:prstGeom>
          <a:solidFill>
            <a:schemeClr val="bg2">
              <a:lumMod val="50000"/>
              <a:lumOff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dirty="0">
                <a:solidFill>
                  <a:schemeClr val="bg1"/>
                </a:solidFill>
              </a:rPr>
              <a:t>Weniger Parkplätze &amp; -stände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dirty="0">
                <a:solidFill>
                  <a:schemeClr val="bg1"/>
                </a:solidFill>
              </a:rPr>
              <a:t>Mehr Begrünung</a:t>
            </a:r>
          </a:p>
        </p:txBody>
      </p:sp>
    </p:spTree>
    <p:extLst>
      <p:ext uri="{BB962C8B-B14F-4D97-AF65-F5344CB8AC3E}">
        <p14:creationId xmlns:p14="http://schemas.microsoft.com/office/powerpoint/2010/main" val="1077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 5">
            <a:extLst>
              <a:ext uri="{FF2B5EF4-FFF2-40B4-BE49-F238E27FC236}">
                <a16:creationId xmlns:a16="http://schemas.microsoft.com/office/drawing/2014/main" id="{A7BA305B-81E7-5BC8-18E0-23BCC1471584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AUFTRAG FUTURAUM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2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E6EC-5C81-6FCB-FF1D-910B3E7C8E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4931" y="1713780"/>
            <a:ext cx="8372950" cy="276775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Entwicklung einer nachhaltigen, klimaresilienten, attraktiven und zukunftsfähigen Innenstadt in Mannheim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Stärkung Mannheims als Oberzentrum Einzelhandel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Zu Beginn Vorbehalte Gemeinderat und Handel, Ergänzung drei Stadtteilzentren/Vororte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Bund schreibt starke Beteiligung vor!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Ermöglichung Experimentierfelder: Seien wir kreativ und mutig!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100" dirty="0"/>
              <a:t>Förderung Bundesprogramm „Zukunftsfähige Innenstädte und Zentren“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3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F31E7E9-ECD4-9170-EBA5-653FA71BC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" name="Inhaltsplatzhalter 10" descr="Ein Bild, das Städtebau, Vorort, Stadtgebiet, Wohnlage enthält.&#10;&#10;Automatisch generierte Beschreibung">
            <a:extLst>
              <a:ext uri="{FF2B5EF4-FFF2-40B4-BE49-F238E27FC236}">
                <a16:creationId xmlns:a16="http://schemas.microsoft.com/office/drawing/2014/main" id="{D77E6648-7BD8-51DD-7497-85976BA2A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934" y="419072"/>
            <a:ext cx="7688132" cy="4305355"/>
          </a:xfrm>
          <a:prstGeom prst="rect">
            <a:avLst/>
          </a:prstGeom>
        </p:spPr>
      </p:pic>
      <p:pic>
        <p:nvPicPr>
          <p:cNvPr id="6" name="Grafik 5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7F831751-239A-8BCE-2720-7DA636D53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49748" y="215384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Grafik 6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D1BC2B9B-8A56-2CE1-32EB-C9BBF246A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91395" y="2102056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Grafik 7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1E033663-2E50-75F6-A49D-715257B34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63904" y="2020052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Grafik 8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57064C9-3415-8E6E-D608-5371B1FDF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851223" y="1904205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" name="Grafik 9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1132DBDC-900F-731F-30A5-8B6FD8992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723732" y="1828671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1" name="Grafik 10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082FF1B8-F334-F16D-0E50-48D6CF4D8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3232" y="1753137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2" name="Grafik 11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78467663-A3F4-E1B3-0CF5-4ED68A5D6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66962" y="164524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Grafik 12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1A315B7-5B3E-215D-AEFB-94E348F822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5472" y="809668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Grafik 13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69DAFA97-8DB7-B145-9AD7-C3E997DB8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47307" y="726408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5" name="Grafik 14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60A3171-3C91-F889-38DF-5229E69CE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221265" y="61494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7" name="Grafik 1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DFA88F6F-2E73-3B56-EA9B-F980F39A43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3122438" y="1776955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5" name="Grafik 24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D4B1677C-C48D-5AFF-0BB4-21C89133FB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3164374" y="1837045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6" name="Grafik 25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D9D39508-1B0E-2644-A1E4-BC3C27900E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1644556" y="1199075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7" name="Grafik 2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2F0AA99F-2FBA-850E-6D62-2A25EC6A1F9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1591031" y="1106333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8" name="Grafik 27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66597854-C815-835A-B215-A3D1489D5A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4000"/>
          </a:blip>
          <a:stretch>
            <a:fillRect/>
          </a:stretch>
        </p:blipFill>
        <p:spPr>
          <a:xfrm>
            <a:off x="1673641" y="1067109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9" name="Grafik 28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78A2498E-35B5-C038-DEC7-D856EAB1674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1717891" y="1136184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0" name="Grafik 29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790CAE8B-27E7-AC28-A5A1-4C8774ED232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1000"/>
          </a:blip>
          <a:stretch>
            <a:fillRect/>
          </a:stretch>
        </p:blipFill>
        <p:spPr>
          <a:xfrm>
            <a:off x="1199254" y="93127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1" name="Grafik 30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C21F2019-C2A7-5478-C2D2-64EF948458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182728" y="810709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2" name="Grafik 31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248910D2-3909-D89D-39B5-302837DD36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</a:blip>
          <a:stretch>
            <a:fillRect/>
          </a:stretch>
        </p:blipFill>
        <p:spPr>
          <a:xfrm>
            <a:off x="1287370" y="837063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3" name="Grafik 32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11B9BB50-CD77-506F-AEDF-8049DADEB3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8000"/>
          </a:blip>
          <a:stretch>
            <a:fillRect/>
          </a:stretch>
        </p:blipFill>
        <p:spPr>
          <a:xfrm>
            <a:off x="1281864" y="93127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4" name="Grafik 33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F7F5A3E8-BEAC-2405-1631-F9CCBCD614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360659" y="987562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5" name="Grafik 34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57A362E-9DBC-14A1-6657-FC1A22EA5E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431595" y="1039696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6" name="Grafik 35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48640B40-1EFB-513F-FE1A-B36EA9550D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510247" y="1091830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7" name="Grafik 3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2F7E3CC9-9259-1824-45AE-F2ACB45A65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791432" y="1252478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8" name="Grafik 37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7CD3631-419D-FAA7-7226-05D37E383E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>
            <a:off x="2281407" y="1401221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9" name="Grafik 38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61BB7CFB-525D-C90D-158D-78BDC2D466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>
            <a:off x="4300935" y="2574354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0" name="Grafik 39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4DCBC6E-3D6B-E1A4-938C-F84D83EBFE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4000"/>
          </a:blip>
          <a:stretch>
            <a:fillRect/>
          </a:stretch>
        </p:blipFill>
        <p:spPr>
          <a:xfrm>
            <a:off x="5783870" y="3504268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8C658123-692F-9E30-FACB-CCC3EF0415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>
            <a:off x="1631790" y="1046672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0BDF333-BEA5-C5A1-8A52-B296244B37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>
            <a:off x="3185232" y="1875921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BC989FBC-EC45-0477-2BF5-EE2827D9991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 rot="1756497">
            <a:off x="1698712" y="1100243"/>
            <a:ext cx="171109" cy="13477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FD7455EC-EE6D-CBF9-04B6-1442045994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8000"/>
          </a:blip>
          <a:stretch>
            <a:fillRect/>
          </a:stretch>
        </p:blipFill>
        <p:spPr>
          <a:xfrm rot="1756497">
            <a:off x="1126106" y="999595"/>
            <a:ext cx="753342" cy="13477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F0732100-2651-EBAA-7165-EDDBB41E0A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1248839" y="822238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837EB456-3100-B8F8-54BA-7CAE2ACFFA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>
            <a:off x="1149360" y="781501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6A0B27B-1F72-64EB-FACC-AB3C1987F56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4000"/>
          </a:blip>
          <a:stretch>
            <a:fillRect/>
          </a:stretch>
        </p:blipFill>
        <p:spPr>
          <a:xfrm>
            <a:off x="1060079" y="817382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7C795A7B-2F19-777F-8A69-417BEA5C7D9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3000"/>
          </a:blip>
          <a:stretch>
            <a:fillRect/>
          </a:stretch>
        </p:blipFill>
        <p:spPr>
          <a:xfrm>
            <a:off x="1335702" y="861323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9707760C-A17D-8F66-5DA2-F48EEC57F4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1000"/>
          </a:blip>
          <a:stretch>
            <a:fillRect/>
          </a:stretch>
        </p:blipFill>
        <p:spPr>
          <a:xfrm rot="12759311">
            <a:off x="1793471" y="115087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B02962D2-8734-C78E-63EB-1BD8212B13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6990293">
            <a:off x="2304515" y="144625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0EF3A731-111E-F1ED-1BB5-B4FF8E0B58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6990293">
            <a:off x="3132867" y="180952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641D4FB3-3AC1-AA3A-D1E2-861F61223B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330401" y="2624968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08BFCF05-1575-9C9A-BDD1-6BB743D97AB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0"/>
          </a:blip>
          <a:stretch>
            <a:fillRect/>
          </a:stretch>
        </p:blipFill>
        <p:spPr>
          <a:xfrm>
            <a:off x="5813336" y="3525400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0" name="Grafik 59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99C449E-B68A-A4E5-ACFF-8048C2B74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30401" y="2770594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1" name="Grafik 60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C5371DB5-CD5E-6F5A-07C6-8A279C926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461975" y="2878490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2" name="Grafik 61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3E7D9740-6120-2BD7-BF99-240919264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47885" flipH="1">
            <a:off x="4633179" y="2985758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4" name="Grafik 63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C550E78F-3FB7-DC0B-F1AA-9986AE142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70938" y="2882323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5" name="Grafik 64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B466CA96-71E1-01C9-50A0-5BD0E6177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8561" y="3306119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6" name="Grafik 65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464D7869-87F9-646D-8A16-CCC58B807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587769" y="3232337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7" name="Grafik 66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219F0593-79D6-4789-53F5-D5E605699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462717" y="3169045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8" name="Grafik 67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39D0AFC1-D981-78ED-4594-F80250FA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00022" y="3071167"/>
            <a:ext cx="229279" cy="215793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69" name="Grafik 68">
            <a:extLst>
              <a:ext uri="{FF2B5EF4-FFF2-40B4-BE49-F238E27FC236}">
                <a16:creationId xmlns:a16="http://schemas.microsoft.com/office/drawing/2014/main" id="{E5641100-185B-6C0F-1A11-290C8763AF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370326" y="2529091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B5C71722-6C6F-11A9-6943-7711DDAAFD1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370326" y="2469322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1" name="Grafik 70">
            <a:extLst>
              <a:ext uri="{FF2B5EF4-FFF2-40B4-BE49-F238E27FC236}">
                <a16:creationId xmlns:a16="http://schemas.microsoft.com/office/drawing/2014/main" id="{18E4DD3C-8447-9F01-DBD1-430554F0B3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461975" y="249050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5ACFF294-0D42-4BE0-0333-10AFEFAF68F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461975" y="253326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3" name="Grafik 72">
            <a:extLst>
              <a:ext uri="{FF2B5EF4-FFF2-40B4-BE49-F238E27FC236}">
                <a16:creationId xmlns:a16="http://schemas.microsoft.com/office/drawing/2014/main" id="{73998853-8774-FE58-26D7-0814B04494B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335825" y="2510410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CA8F146C-83AE-F378-27B6-CC56019AE3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418036" y="2561076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5" name="Grafik 74">
            <a:extLst>
              <a:ext uri="{FF2B5EF4-FFF2-40B4-BE49-F238E27FC236}">
                <a16:creationId xmlns:a16="http://schemas.microsoft.com/office/drawing/2014/main" id="{33DDBFE4-17F9-B0F2-ABBD-65D1EF5F0F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4000"/>
          </a:blip>
          <a:stretch>
            <a:fillRect/>
          </a:stretch>
        </p:blipFill>
        <p:spPr>
          <a:xfrm>
            <a:off x="4393345" y="2462474"/>
            <a:ext cx="141644" cy="13279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6" name="Grafik 75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6427492-63B8-905F-B628-3810FD89B8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6000"/>
          </a:blip>
          <a:stretch>
            <a:fillRect/>
          </a:stretch>
        </p:blipFill>
        <p:spPr>
          <a:xfrm rot="2013568">
            <a:off x="4365010" y="243738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7" name="Grafik 76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BCE65805-BD99-22D6-2C9A-2BA20802AD5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9000"/>
          </a:blip>
          <a:stretch>
            <a:fillRect/>
          </a:stretch>
        </p:blipFill>
        <p:spPr>
          <a:xfrm rot="1924520">
            <a:off x="4460922" y="2494776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8" name="Grafik 77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A260AEE5-85F6-16F9-0FBA-5422D77417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8000"/>
          </a:blip>
          <a:stretch>
            <a:fillRect/>
          </a:stretch>
        </p:blipFill>
        <p:spPr>
          <a:xfrm rot="1924520">
            <a:off x="4375732" y="2578447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79" name="Grafik 78" descr="Ein Bild, das Grau, Nebel, Schwarz enthält.&#10;&#10;Automatisch generierte Beschreibung">
            <a:extLst>
              <a:ext uri="{FF2B5EF4-FFF2-40B4-BE49-F238E27FC236}">
                <a16:creationId xmlns:a16="http://schemas.microsoft.com/office/drawing/2014/main" id="{5B6963CE-403A-6346-C5F9-B0B99EEB28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 rot="1924520">
            <a:off x="4284328" y="2528799"/>
            <a:ext cx="171110" cy="175056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0" name="Grafik 79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11281376-3EAC-29F7-4A19-662D995E3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61982" y="3702417"/>
            <a:ext cx="185996" cy="17505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1" name="Grafik 80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974B72F7-9DDE-058C-B602-92ABC2355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020" flipH="1">
            <a:off x="5977840" y="3789945"/>
            <a:ext cx="185996" cy="17505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2" name="Grafik 81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481A3E1E-F84E-C328-6998-1EE4B709E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2410" flipH="1">
            <a:off x="6102379" y="3842004"/>
            <a:ext cx="185996" cy="17505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3" name="Grafik 82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AD4BC8A6-B00F-2698-689E-41B8467A8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75614" flipH="1">
            <a:off x="6199114" y="3908969"/>
            <a:ext cx="226127" cy="21282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4" name="Grafik 83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AE6AF88A-7C65-47AD-C4C7-5A89023D1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5822" flipH="1">
            <a:off x="6356906" y="4007387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5" name="Grafik 84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05AEDC6F-76CF-C4E4-13F7-860563450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5822" flipH="1">
            <a:off x="6507156" y="4122086"/>
            <a:ext cx="213514" cy="20095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6" name="Grafik 85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FCBD3FEF-1CBD-3FA6-0B73-81B47A1D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5822" flipH="1">
            <a:off x="7257925" y="4243336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7" name="Grafik 86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CD9704C0-8273-C860-D5F3-FC69CD5A8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5822" flipH="1">
            <a:off x="7400409" y="4342258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8" name="Grafik 87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A691C9DA-2BA8-797C-D40A-496CB7413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5822" flipH="1">
            <a:off x="7542893" y="4441180"/>
            <a:ext cx="229278" cy="21579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9" name="Grafik 88" descr="Ein Bild, das Grün, Screenshot enthält.&#10;&#10;Automatisch generierte Beschreibung">
            <a:extLst>
              <a:ext uri="{FF2B5EF4-FFF2-40B4-BE49-F238E27FC236}">
                <a16:creationId xmlns:a16="http://schemas.microsoft.com/office/drawing/2014/main" id="{2AB7DC49-B273-B436-974D-CC5C45415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5822" flipH="1">
            <a:off x="7719639" y="4553967"/>
            <a:ext cx="160754" cy="151299"/>
          </a:xfrm>
          <a:prstGeom prst="rect">
            <a:avLst/>
          </a:prstGeom>
          <a:effectLst>
            <a:softEdge rad="25400"/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2" name="Freihand 91">
                <a:extLst>
                  <a:ext uri="{FF2B5EF4-FFF2-40B4-BE49-F238E27FC236}">
                    <a16:creationId xmlns:a16="http://schemas.microsoft.com/office/drawing/2014/main" id="{B9309A3B-7E55-E6F8-C7AE-1F5A2484986A}"/>
                  </a:ext>
                </a:extLst>
              </p14:cNvPr>
              <p14:cNvContentPartPr/>
              <p14:nvPr/>
            </p14:nvContentPartPr>
            <p14:xfrm>
              <a:off x="1168209" y="673963"/>
              <a:ext cx="6252120" cy="3979800"/>
            </p14:xfrm>
          </p:contentPart>
        </mc:Choice>
        <mc:Fallback xmlns="">
          <p:pic>
            <p:nvPicPr>
              <p:cNvPr id="92" name="Freihand 91">
                <a:extLst>
                  <a:ext uri="{FF2B5EF4-FFF2-40B4-BE49-F238E27FC236}">
                    <a16:creationId xmlns:a16="http://schemas.microsoft.com/office/drawing/2014/main" id="{B9309A3B-7E55-E6F8-C7AE-1F5A248498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47690" y="653443"/>
                <a:ext cx="6292798" cy="40204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CF748BB8-020E-0C76-B3D1-6FDF07BA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581299" y="2265601"/>
            <a:ext cx="4305356" cy="612295"/>
          </a:xfrm>
        </p:spPr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Die Grüne Schlange </a:t>
            </a:r>
          </a:p>
        </p:txBody>
      </p:sp>
      <p:pic>
        <p:nvPicPr>
          <p:cNvPr id="100" name="Grafik 99">
            <a:extLst>
              <a:ext uri="{FF2B5EF4-FFF2-40B4-BE49-F238E27FC236}">
                <a16:creationId xmlns:a16="http://schemas.microsoft.com/office/drawing/2014/main" id="{803ED24F-A947-F63A-0AAA-E9C95453A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83000"/>
          </a:blip>
          <a:stretch>
            <a:fillRect/>
          </a:stretch>
        </p:blipFill>
        <p:spPr>
          <a:xfrm rot="1845708">
            <a:off x="7513963" y="4145505"/>
            <a:ext cx="304800" cy="220444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0" name="Freihand 89">
                <a:extLst>
                  <a:ext uri="{FF2B5EF4-FFF2-40B4-BE49-F238E27FC236}">
                    <a16:creationId xmlns:a16="http://schemas.microsoft.com/office/drawing/2014/main" id="{7C65850B-4BEF-589C-616D-B7F600CB8389}"/>
                  </a:ext>
                </a:extLst>
              </p14:cNvPr>
              <p14:cNvContentPartPr/>
              <p14:nvPr/>
            </p14:nvContentPartPr>
            <p14:xfrm>
              <a:off x="1225324" y="631903"/>
              <a:ext cx="6252120" cy="3979800"/>
            </p14:xfrm>
          </p:contentPart>
        </mc:Choice>
        <mc:Fallback xmlns="">
          <p:pic>
            <p:nvPicPr>
              <p:cNvPr id="90" name="Freihand 89">
                <a:extLst>
                  <a:ext uri="{FF2B5EF4-FFF2-40B4-BE49-F238E27FC236}">
                    <a16:creationId xmlns:a16="http://schemas.microsoft.com/office/drawing/2014/main" id="{7C65850B-4BEF-589C-616D-B7F600CB83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07685" y="614263"/>
                <a:ext cx="6286678" cy="4014360"/>
              </a:xfrm>
              <a:prstGeom prst="rect">
                <a:avLst/>
              </a:prstGeom>
            </p:spPr>
          </p:pic>
        </mc:Fallback>
      </mc:AlternateContent>
      <p:sp>
        <p:nvSpPr>
          <p:cNvPr id="98" name="Textfeld 97">
            <a:extLst>
              <a:ext uri="{FF2B5EF4-FFF2-40B4-BE49-F238E27FC236}">
                <a16:creationId xmlns:a16="http://schemas.microsoft.com/office/drawing/2014/main" id="{B0C1E92F-38FA-46FE-7F90-AE4C81FCAA65}"/>
              </a:ext>
            </a:extLst>
          </p:cNvPr>
          <p:cNvSpPr txBox="1"/>
          <p:nvPr/>
        </p:nvSpPr>
        <p:spPr>
          <a:xfrm rot="1867940">
            <a:off x="7152850" y="4197556"/>
            <a:ext cx="437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🚲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F7B1B39-7844-43B5-9B25-9772FEA643F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821949">
            <a:off x="7229794" y="4442465"/>
            <a:ext cx="143161" cy="311100"/>
          </a:xfrm>
          <a:prstGeom prst="round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8CF5FD2-521B-0699-7CFC-0C206D3702B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9217777">
            <a:off x="6938363" y="4202744"/>
            <a:ext cx="143161" cy="311100"/>
          </a:xfrm>
          <a:prstGeom prst="round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3AC444B-D891-F5C9-BA35-26A0DF136C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8479926">
            <a:off x="6698589" y="3954566"/>
            <a:ext cx="143161" cy="311100"/>
          </a:xfrm>
          <a:prstGeom prst="round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910E61B-F0D8-4114-C9C8-AAC4C8DC8B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8063012">
            <a:off x="6416672" y="3726125"/>
            <a:ext cx="143161" cy="311100"/>
          </a:xfrm>
          <a:prstGeom prst="round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6CF19853-EA07-B145-26EB-DBADA0E590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316531">
            <a:off x="6066803" y="3531588"/>
            <a:ext cx="143161" cy="311100"/>
          </a:xfrm>
          <a:prstGeom prst="round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457F3E9-4E0A-AEF4-EC0C-928B797B107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067160">
            <a:off x="5707628" y="3404828"/>
            <a:ext cx="143161" cy="311100"/>
          </a:xfrm>
          <a:prstGeom prst="round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210C937-F2E3-EE76-77E4-EEE23DF5FE2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774978">
            <a:off x="5358638" y="3283566"/>
            <a:ext cx="143161" cy="311100"/>
          </a:xfrm>
          <a:prstGeom prst="round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4757551-2149-6904-BE6D-A182EC00632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9011790">
            <a:off x="5049921" y="3042759"/>
            <a:ext cx="143161" cy="311100"/>
          </a:xfrm>
          <a:prstGeom prst="round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BFBAFE6-5B4D-42C3-80BC-144F844AD28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8813461">
            <a:off x="4787338" y="2769927"/>
            <a:ext cx="143161" cy="311100"/>
          </a:xfrm>
          <a:prstGeom prst="round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8C7FBE9B-D2FE-4E36-5208-CF47DFD119A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312693">
            <a:off x="4460966" y="2580376"/>
            <a:ext cx="143161" cy="311100"/>
          </a:xfrm>
          <a:prstGeom prst="round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69E51AA1-38D3-0509-CBA2-EE9DB066A23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6740471">
            <a:off x="4084010" y="2439714"/>
            <a:ext cx="143161" cy="311100"/>
          </a:xfrm>
          <a:prstGeom prst="round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B6CF2D31-8FC2-BD7D-1BB3-4317B3670B0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728665">
            <a:off x="3704281" y="2315099"/>
            <a:ext cx="143161" cy="311100"/>
          </a:xfrm>
          <a:prstGeom prst="round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7CB62687-0CBE-A67E-1F67-A645C9C7B1E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9025531">
            <a:off x="3392323" y="2115628"/>
            <a:ext cx="143161" cy="311100"/>
          </a:xfrm>
          <a:prstGeom prst="round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8E180232-30C0-BC82-69A3-8E22764B456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9480806">
            <a:off x="3153633" y="1833272"/>
            <a:ext cx="143161" cy="311100"/>
          </a:xfrm>
          <a:prstGeom prst="round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84C0358-0367-0932-28D4-3C7FC0B9552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7824277">
            <a:off x="2847847" y="1599546"/>
            <a:ext cx="143161" cy="311100"/>
          </a:xfrm>
          <a:prstGeom prst="round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8C9176E-69CA-3BA7-0816-2A2C4983BA6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6896861">
            <a:off x="2478963" y="1440919"/>
            <a:ext cx="143161" cy="311100"/>
          </a:xfrm>
          <a:prstGeom prst="roundRect">
            <a:avLst/>
          </a:prstGeom>
        </p:spPr>
      </p:pic>
      <p:pic>
        <p:nvPicPr>
          <p:cNvPr id="136" name="Grafik 135">
            <a:extLst>
              <a:ext uri="{FF2B5EF4-FFF2-40B4-BE49-F238E27FC236}">
                <a16:creationId xmlns:a16="http://schemas.microsoft.com/office/drawing/2014/main" id="{F0CF8626-8BB1-43C4-1948-FA728B2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6896861">
            <a:off x="2118173" y="1354628"/>
            <a:ext cx="143161" cy="311100"/>
          </a:xfrm>
          <a:prstGeom prst="round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16CEAA3B-CA5D-8E52-8FD5-8363AFE2F88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8141016">
            <a:off x="1781617" y="1195957"/>
            <a:ext cx="143161" cy="311100"/>
          </a:xfrm>
          <a:prstGeom prst="round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C7456E71-441F-0B6D-718B-50BCAAE2715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8668759">
            <a:off x="1473253" y="956211"/>
            <a:ext cx="143161" cy="311100"/>
          </a:xfrm>
          <a:prstGeom prst="roundRect">
            <a:avLst/>
          </a:prstGeom>
        </p:spPr>
      </p:pic>
      <p:pic>
        <p:nvPicPr>
          <p:cNvPr id="139" name="Grafik 138">
            <a:extLst>
              <a:ext uri="{FF2B5EF4-FFF2-40B4-BE49-F238E27FC236}">
                <a16:creationId xmlns:a16="http://schemas.microsoft.com/office/drawing/2014/main" id="{03C0A161-6ACC-0E9B-674B-4127299D56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2221" t="11790" r="32014" b="10489"/>
          <a:stretch/>
        </p:blipFill>
        <p:spPr>
          <a:xfrm rot="19087408">
            <a:off x="1195059" y="715137"/>
            <a:ext cx="143161" cy="311100"/>
          </a:xfrm>
          <a:prstGeom prst="roundRect">
            <a:avLst/>
          </a:prstGeom>
        </p:spPr>
      </p:pic>
      <p:sp>
        <p:nvSpPr>
          <p:cNvPr id="94" name="Textfeld 93">
            <a:extLst>
              <a:ext uri="{FF2B5EF4-FFF2-40B4-BE49-F238E27FC236}">
                <a16:creationId xmlns:a16="http://schemas.microsoft.com/office/drawing/2014/main" id="{939FBF1B-5109-7CF4-400B-FFB1CBF9D4A9}"/>
              </a:ext>
            </a:extLst>
          </p:cNvPr>
          <p:cNvSpPr txBox="1"/>
          <p:nvPr/>
        </p:nvSpPr>
        <p:spPr>
          <a:xfrm rot="3099825">
            <a:off x="6932489" y="3991729"/>
            <a:ext cx="437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670371-9D61-A02B-B9A0-47E518D7F08A}"/>
              </a:ext>
            </a:extLst>
          </p:cNvPr>
          <p:cNvSpPr txBox="1"/>
          <p:nvPr/>
        </p:nvSpPr>
        <p:spPr>
          <a:xfrm rot="2688087">
            <a:off x="6730916" y="3751707"/>
            <a:ext cx="437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/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8EB90519-81ED-EBCA-C1EB-41B547C16836}"/>
              </a:ext>
            </a:extLst>
          </p:cNvPr>
          <p:cNvSpPr txBox="1"/>
          <p:nvPr/>
        </p:nvSpPr>
        <p:spPr>
          <a:xfrm rot="2276217">
            <a:off x="6483098" y="3561334"/>
            <a:ext cx="4377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9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84">
        <p:fade/>
      </p:transition>
    </mc:Choice>
    <mc:Fallback xmlns="">
      <p:transition spd="med" advTm="103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 5">
            <a:extLst>
              <a:ext uri="{FF2B5EF4-FFF2-40B4-BE49-F238E27FC236}">
                <a16:creationId xmlns:a16="http://schemas.microsoft.com/office/drawing/2014/main" id="{A7BA305B-81E7-5BC8-18E0-23BCC1471584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MEGA-THEMA </a:t>
            </a:r>
          </a:p>
          <a:p>
            <a:r>
              <a:rPr lang="de-DE" b="1" dirty="0"/>
              <a:t>VERKEHR FRESSGASSE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21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E6EC-5C81-6FCB-FF1D-910B3E7C8E9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r>
              <a:rPr lang="de-DE" sz="1600" b="1" dirty="0"/>
              <a:t>Mäandrierende Verkehrsführung („Grüne Schlange“) </a:t>
            </a:r>
          </a:p>
          <a:p>
            <a:r>
              <a:rPr lang="de-DE" sz="1600" b="1" dirty="0"/>
              <a:t>    Ziel Options-Modell für Fressgasse 2028</a:t>
            </a:r>
            <a:endParaRPr lang="de-DE" sz="1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600" b="1" dirty="0"/>
              <a:t>Auftrag rasche Umsetzungsprüfung/Optimierungsversuch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600" dirty="0"/>
              <a:t>Reduzierung Geschwindigkeit und Veränderung Linienführung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600" dirty="0"/>
              <a:t>Umsetzungsprüfung </a:t>
            </a:r>
            <a:r>
              <a:rPr lang="de-DE" sz="1600" b="1" dirty="0"/>
              <a:t>Options-Modell </a:t>
            </a:r>
            <a:r>
              <a:rPr lang="de-DE" sz="1600" dirty="0"/>
              <a:t>für Verkehr/Straße: Modell „</a:t>
            </a:r>
            <a:r>
              <a:rPr lang="de-DE" sz="1600" dirty="0" err="1"/>
              <a:t>shared</a:t>
            </a:r>
            <a:r>
              <a:rPr lang="de-DE" sz="1600" dirty="0"/>
              <a:t> </a:t>
            </a:r>
            <a:r>
              <a:rPr lang="de-DE" sz="1600" dirty="0" err="1"/>
              <a:t>space</a:t>
            </a:r>
            <a:r>
              <a:rPr lang="de-DE" sz="1600" dirty="0"/>
              <a:t>“ (Schwetzingen/Speyer) oder nur noch Anwohner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1600" dirty="0"/>
              <a:t>Entscheidung Options-Modell frühestens 2027</a:t>
            </a:r>
          </a:p>
          <a:p>
            <a:pPr marL="285750" indent="-285750">
              <a:buFontTx/>
              <a:buChar char="-"/>
            </a:pPr>
            <a:endParaRPr lang="de-DE" sz="1600" dirty="0"/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Weiteres Vorgehen: Entschleunigung, Umsetzungsprüfung Options-Modell  </a:t>
            </a:r>
          </a:p>
        </p:txBody>
      </p:sp>
    </p:spTree>
    <p:extLst>
      <p:ext uri="{BB962C8B-B14F-4D97-AF65-F5344CB8AC3E}">
        <p14:creationId xmlns:p14="http://schemas.microsoft.com/office/powerpoint/2010/main" val="17868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Fenster, draußen, Gebäude, Baum enthält.&#10;&#10;Automatisch generierte Beschreibung">
            <a:extLst>
              <a:ext uri="{FF2B5EF4-FFF2-40B4-BE49-F238E27FC236}">
                <a16:creationId xmlns:a16="http://schemas.microsoft.com/office/drawing/2014/main" id="{EDF3AAAC-261E-A693-DC8F-3819B402D7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616" t="20053" r="2233" b="25223"/>
          <a:stretch/>
        </p:blipFill>
        <p:spPr>
          <a:xfrm>
            <a:off x="-594" y="-15274"/>
            <a:ext cx="9144000" cy="5174047"/>
          </a:xfrm>
          <a:prstGeom prst="rect">
            <a:avLst/>
          </a:prstGeom>
        </p:spPr>
      </p:pic>
      <p:sp>
        <p:nvSpPr>
          <p:cNvPr id="6" name="Parallelogramm 5">
            <a:extLst>
              <a:ext uri="{FF2B5EF4-FFF2-40B4-BE49-F238E27FC236}">
                <a16:creationId xmlns:a16="http://schemas.microsoft.com/office/drawing/2014/main" id="{A9A67EC3-A79A-EB7D-EC0F-0685526D350B}"/>
              </a:ext>
            </a:extLst>
          </p:cNvPr>
          <p:cNvSpPr/>
          <p:nvPr/>
        </p:nvSpPr>
        <p:spPr>
          <a:xfrm>
            <a:off x="-153697" y="455615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Beispiele für Kollaborationen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85B081-9F8E-3511-777D-E695314FEC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22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3BE18B-6A1C-976C-C4B0-31CD264B410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4931" y="1739696"/>
            <a:ext cx="8372950" cy="2767750"/>
          </a:xfrm>
        </p:spPr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/>
              <a:t>Ursprüngliche Idee: Architekten-Wettbewerb Begrünung Museumsfassade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/>
              <a:t>Jetzt: Zielgruppe Eigentümer, Anreize für Engagement Begrünung der Fassadenflächen, Preise: 30.000€, 17.500€, 12.500€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/>
              <a:t>Nutzen für Stadt, Eigentümer, Wohnbevölkerung &amp; Passanten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2000" dirty="0"/>
              <a:t>Ziel: weitere Eigentümer motivieren, Dynamik und Sichtbarkeit erzeugen!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26E8FE-5016-D0BB-3210-AD42308BDA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1600" dirty="0">
                <a:latin typeface="Helvetica Neue" panose="02000503000000020004" pitchFamily="2" charset="0"/>
              </a:rPr>
              <a:t>Begrünungswettbewerb</a:t>
            </a:r>
            <a:endParaRPr lang="de-DE" sz="1600" dirty="0">
              <a:effectLst/>
              <a:latin typeface="Helvetica Neue" panose="02000503000000020004" pitchFamily="2" charset="0"/>
            </a:endParaRPr>
          </a:p>
          <a:p>
            <a:endParaRPr lang="de-DE" dirty="0"/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ABC0A02B-38AA-4F92-E3F9-01E5F0546A67}"/>
              </a:ext>
            </a:extLst>
          </p:cNvPr>
          <p:cNvCxnSpPr>
            <a:cxnSpLocks/>
          </p:cNvCxnSpPr>
          <p:nvPr/>
        </p:nvCxnSpPr>
        <p:spPr>
          <a:xfrm>
            <a:off x="844171" y="380186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3CB3B376-2DBA-A26E-D95E-2C74A5FDCD22}"/>
              </a:ext>
            </a:extLst>
          </p:cNvPr>
          <p:cNvCxnSpPr>
            <a:cxnSpLocks/>
          </p:cNvCxnSpPr>
          <p:nvPr/>
        </p:nvCxnSpPr>
        <p:spPr>
          <a:xfrm>
            <a:off x="844170" y="3718097"/>
            <a:ext cx="1" cy="83772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EBEAD7A9-3FDC-DE6B-CFA1-04FF15588AAA}"/>
              </a:ext>
            </a:extLst>
          </p:cNvPr>
          <p:cNvCxnSpPr>
            <a:cxnSpLocks/>
          </p:cNvCxnSpPr>
          <p:nvPr/>
        </p:nvCxnSpPr>
        <p:spPr>
          <a:xfrm>
            <a:off x="2093526" y="3718097"/>
            <a:ext cx="0" cy="8345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CB11F2C5-8CBB-BE61-1B6E-D7387F99765E}"/>
              </a:ext>
            </a:extLst>
          </p:cNvPr>
          <p:cNvCxnSpPr>
            <a:cxnSpLocks/>
          </p:cNvCxnSpPr>
          <p:nvPr/>
        </p:nvCxnSpPr>
        <p:spPr>
          <a:xfrm>
            <a:off x="3541529" y="3718097"/>
            <a:ext cx="0" cy="89007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95B8D0D3-48F1-B381-7FD2-0DB1310F4FE2}"/>
              </a:ext>
            </a:extLst>
          </p:cNvPr>
          <p:cNvCxnSpPr>
            <a:cxnSpLocks/>
          </p:cNvCxnSpPr>
          <p:nvPr/>
        </p:nvCxnSpPr>
        <p:spPr>
          <a:xfrm>
            <a:off x="4903667" y="3713619"/>
            <a:ext cx="0" cy="96891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6E336A6F-A56E-34B3-1774-0F521D8597EA}"/>
              </a:ext>
            </a:extLst>
          </p:cNvPr>
          <p:cNvCxnSpPr>
            <a:cxnSpLocks/>
          </p:cNvCxnSpPr>
          <p:nvPr/>
        </p:nvCxnSpPr>
        <p:spPr>
          <a:xfrm>
            <a:off x="6193776" y="3710214"/>
            <a:ext cx="45425" cy="18775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5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Schuhwerk, Im Haus, Gebäude enthält.&#10;&#10;Automatisch generierte Beschreibung">
            <a:extLst>
              <a:ext uri="{FF2B5EF4-FFF2-40B4-BE49-F238E27FC236}">
                <a16:creationId xmlns:a16="http://schemas.microsoft.com/office/drawing/2014/main" id="{1A8AFD61-831F-0772-2856-4F0D2238A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t="15625"/>
          <a:stretch/>
        </p:blipFill>
        <p:spPr>
          <a:xfrm>
            <a:off x="0" y="1"/>
            <a:ext cx="9144992" cy="514405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6" name="Parallelogramm 5">
            <a:extLst>
              <a:ext uri="{FF2B5EF4-FFF2-40B4-BE49-F238E27FC236}">
                <a16:creationId xmlns:a16="http://schemas.microsoft.com/office/drawing/2014/main" id="{E74D0154-FEAE-F186-9A1A-722EFDCF282C}"/>
              </a:ext>
            </a:extLst>
          </p:cNvPr>
          <p:cNvSpPr/>
          <p:nvPr/>
        </p:nvSpPr>
        <p:spPr>
          <a:xfrm>
            <a:off x="179223" y="441727"/>
            <a:ext cx="6229460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2015B8-963F-C2C1-951F-51B3D0D6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chemeClr val="bg1"/>
                </a:solidFill>
              </a:rPr>
              <a:t>Kultur als Treiber der Stadtentwicklung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AE4BAAD-86A8-4D46-9B1B-3136350E84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23</a:t>
            </a:fld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6B5A8F3-75C8-6C48-51EE-B9BC7CAB94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5525" y="1404342"/>
            <a:ext cx="8372950" cy="3297431"/>
          </a:xfrm>
        </p:spPr>
        <p:txBody>
          <a:bodyPr>
            <a:normAutofit fontScale="77500" lnSpcReduction="20000"/>
          </a:bodyPr>
          <a:lstStyle/>
          <a:p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Aufbrechen von konventionellen Vorstellungen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Projekt Startraum: Bespielung Leerstände durch kreative Zwischennutzungen, über 100 Akteure; Ausstellungen, Lesungen, Praxiswerkstätten, Fachkonferenzen, Konzerte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Straße zieht nicht nur wegen Konsum an, sondern auch </a:t>
            </a:r>
            <a:r>
              <a:rPr lang="de-DE" sz="2600" dirty="0" err="1">
                <a:solidFill>
                  <a:schemeClr val="bg1"/>
                </a:solidFill>
                <a:latin typeface="Helvetica" pitchFamily="2" charset="0"/>
              </a:rPr>
              <a:t>Urbanist</a:t>
            </a:r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*innen und „Stadtentwickler*innen“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Dachfestival: Dachgeschossflächen erlebbar und nutzbar zu machen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Kultur -&gt; Belebung, auch am Abend -&gt;besseres </a:t>
            </a:r>
            <a:r>
              <a:rPr lang="de-DE" sz="2600" dirty="0" err="1">
                <a:solidFill>
                  <a:schemeClr val="bg1"/>
                </a:solidFill>
                <a:latin typeface="Helvetica" pitchFamily="2" charset="0"/>
              </a:rPr>
              <a:t>Sichereitsgefühl</a:t>
            </a:r>
            <a:endParaRPr lang="de-DE" sz="2600" dirty="0">
              <a:solidFill>
                <a:schemeClr val="bg1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2600" dirty="0">
                <a:solidFill>
                  <a:schemeClr val="bg1"/>
                </a:solidFill>
                <a:latin typeface="Helvetica" pitchFamily="2" charset="0"/>
              </a:rPr>
              <a:t>Verknüpfung großer Ausstellungen mit Innenstadtwirtschaft</a:t>
            </a:r>
          </a:p>
          <a:p>
            <a:pPr rtl="0"/>
            <a:r>
              <a:rPr lang="de-DE" sz="2000" dirty="0">
                <a:solidFill>
                  <a:schemeClr val="bg1"/>
                </a:solidFill>
                <a:effectLst/>
              </a:rPr>
              <a:t> </a:t>
            </a:r>
          </a:p>
          <a:p>
            <a:pPr marL="342900" indent="-342900" algn="l">
              <a:buFont typeface="Wingdings" pitchFamily="2" charset="2"/>
              <a:buChar char="Ø"/>
            </a:pPr>
            <a:endParaRPr lang="de-DE" sz="2000" b="0" i="0" u="none" strike="noStrike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16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24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525" y="369157"/>
            <a:ext cx="8372950" cy="367161"/>
          </a:xfrm>
        </p:spPr>
        <p:txBody>
          <a:bodyPr/>
          <a:lstStyle/>
          <a:p>
            <a:r>
              <a:rPr lang="de-DE" dirty="0"/>
              <a:t>Es geht weiter, Verkehr ist nur ein Bereich der Innenstadt-Transformation…</a:t>
            </a:r>
          </a:p>
        </p:txBody>
      </p:sp>
      <p:pic>
        <p:nvPicPr>
          <p:cNvPr id="9" name="Grafik 8" descr="Ein Bild, das Person, draußen, Marathon, Himmel enthält.">
            <a:extLst>
              <a:ext uri="{FF2B5EF4-FFF2-40B4-BE49-F238E27FC236}">
                <a16:creationId xmlns:a16="http://schemas.microsoft.com/office/drawing/2014/main" id="{CE193F62-00CE-441D-F572-6CEADED7F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7" y="757351"/>
            <a:ext cx="6023610" cy="4207933"/>
          </a:xfrm>
          <a:prstGeom prst="rect">
            <a:avLst/>
          </a:prstGeom>
        </p:spPr>
      </p:pic>
      <p:sp>
        <p:nvSpPr>
          <p:cNvPr id="14" name="Parallelogramm 13">
            <a:extLst>
              <a:ext uri="{FF2B5EF4-FFF2-40B4-BE49-F238E27FC236}">
                <a16:creationId xmlns:a16="http://schemas.microsoft.com/office/drawing/2014/main" id="{F63F2EB8-FC4C-1E09-C30E-0FF3BB208260}"/>
              </a:ext>
            </a:extLst>
          </p:cNvPr>
          <p:cNvSpPr/>
          <p:nvPr/>
        </p:nvSpPr>
        <p:spPr>
          <a:xfrm>
            <a:off x="-137609" y="178506"/>
            <a:ext cx="5522093" cy="640340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Innenstadtentwicklung als Marathon…</a:t>
            </a:r>
          </a:p>
          <a:p>
            <a:r>
              <a:rPr lang="de-DE" b="1" dirty="0" err="1"/>
              <a:t>FutuRaum</a:t>
            </a:r>
            <a:r>
              <a:rPr lang="de-DE" b="1" dirty="0"/>
              <a:t> läuft weiter!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6BCCCF0-97F1-74BD-90FA-25B8D4AF2A9D}"/>
              </a:ext>
            </a:extLst>
          </p:cNvPr>
          <p:cNvSpPr txBox="1"/>
          <p:nvPr/>
        </p:nvSpPr>
        <p:spPr>
          <a:xfrm rot="21053076">
            <a:off x="4042855" y="1127228"/>
            <a:ext cx="214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Aufenthaltsqualität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25051B7-D997-942A-1E2E-E358ECA92E71}"/>
              </a:ext>
            </a:extLst>
          </p:cNvPr>
          <p:cNvSpPr txBox="1"/>
          <p:nvPr/>
        </p:nvSpPr>
        <p:spPr>
          <a:xfrm>
            <a:off x="898634" y="1284890"/>
            <a:ext cx="1899745" cy="367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Breite Straße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FA7A2CC-CBA7-A18C-A2F9-406B82EFB6DC}"/>
              </a:ext>
            </a:extLst>
          </p:cNvPr>
          <p:cNvSpPr txBox="1"/>
          <p:nvPr/>
        </p:nvSpPr>
        <p:spPr>
          <a:xfrm rot="344608">
            <a:off x="898634" y="4442349"/>
            <a:ext cx="149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Sauberkeit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0317D9B-C188-254C-8F65-31BC06AA7C55}"/>
              </a:ext>
            </a:extLst>
          </p:cNvPr>
          <p:cNvSpPr txBox="1"/>
          <p:nvPr/>
        </p:nvSpPr>
        <p:spPr>
          <a:xfrm>
            <a:off x="4114800" y="1931276"/>
            <a:ext cx="201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>
                <a:solidFill>
                  <a:schemeClr val="bg1"/>
                </a:solidFill>
              </a:rPr>
              <a:t>Wohnen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2DD2A0B-D091-DC6E-CC41-30428DFC1F5A}"/>
              </a:ext>
            </a:extLst>
          </p:cNvPr>
          <p:cNvSpPr txBox="1"/>
          <p:nvPr/>
        </p:nvSpPr>
        <p:spPr>
          <a:xfrm rot="21303796">
            <a:off x="4866291" y="2382960"/>
            <a:ext cx="201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Sicherheit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5FBBA4-A39F-C353-3588-F36061CA569C}"/>
              </a:ext>
            </a:extLst>
          </p:cNvPr>
          <p:cNvSpPr txBox="1"/>
          <p:nvPr/>
        </p:nvSpPr>
        <p:spPr>
          <a:xfrm rot="20976940">
            <a:off x="1137013" y="1548354"/>
            <a:ext cx="88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Hitze  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40DB106-6EDF-D09A-9BCA-67E91F22EFD2}"/>
              </a:ext>
            </a:extLst>
          </p:cNvPr>
          <p:cNvSpPr txBox="1"/>
          <p:nvPr/>
        </p:nvSpPr>
        <p:spPr>
          <a:xfrm>
            <a:off x="3494858" y="4296103"/>
            <a:ext cx="127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Planken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16FF2E7-268B-8E32-79B8-172B73E2AA92}"/>
              </a:ext>
            </a:extLst>
          </p:cNvPr>
          <p:cNvSpPr txBox="1"/>
          <p:nvPr/>
        </p:nvSpPr>
        <p:spPr>
          <a:xfrm rot="405020">
            <a:off x="783457" y="3610303"/>
            <a:ext cx="1612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Kunststraße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EC60056-5D14-DF4B-F878-EC7CA400A6CE}"/>
              </a:ext>
            </a:extLst>
          </p:cNvPr>
          <p:cNvSpPr txBox="1"/>
          <p:nvPr/>
        </p:nvSpPr>
        <p:spPr>
          <a:xfrm>
            <a:off x="2798379" y="1359075"/>
            <a:ext cx="2932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Transformation </a:t>
            </a:r>
          </a:p>
          <a:p>
            <a:r>
              <a:rPr lang="de-DE" dirty="0">
                <a:solidFill>
                  <a:schemeClr val="bg1"/>
                </a:solidFill>
              </a:rPr>
              <a:t>Einzelhandelsflächen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721786C-1488-311D-4959-25E8A3133ADE}"/>
              </a:ext>
            </a:extLst>
          </p:cNvPr>
          <p:cNvSpPr txBox="1"/>
          <p:nvPr/>
        </p:nvSpPr>
        <p:spPr>
          <a:xfrm rot="20327562">
            <a:off x="3428999" y="2339842"/>
            <a:ext cx="1274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Erlebnisse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B1590F3D-D7D7-0191-084C-79C8543F426E}"/>
              </a:ext>
            </a:extLst>
          </p:cNvPr>
          <p:cNvSpPr txBox="1"/>
          <p:nvPr/>
        </p:nvSpPr>
        <p:spPr>
          <a:xfrm>
            <a:off x="1064054" y="2620451"/>
            <a:ext cx="177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Paradeplatz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E013A853-20F5-F725-9F67-1D626B0F1A92}"/>
              </a:ext>
            </a:extLst>
          </p:cNvPr>
          <p:cNvSpPr txBox="1"/>
          <p:nvPr/>
        </p:nvSpPr>
        <p:spPr>
          <a:xfrm>
            <a:off x="430196" y="1652051"/>
            <a:ext cx="135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Integration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24308C03-7492-7E17-4E1B-DF7A0D0A678A}"/>
              </a:ext>
            </a:extLst>
          </p:cNvPr>
          <p:cNvSpPr txBox="1"/>
          <p:nvPr/>
        </p:nvSpPr>
        <p:spPr>
          <a:xfrm>
            <a:off x="3975716" y="741172"/>
            <a:ext cx="189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Smart City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CC6B18C-11C3-FB83-5493-6712C2DB7C9D}"/>
              </a:ext>
            </a:extLst>
          </p:cNvPr>
          <p:cNvSpPr txBox="1"/>
          <p:nvPr/>
        </p:nvSpPr>
        <p:spPr>
          <a:xfrm>
            <a:off x="2316371" y="3200400"/>
            <a:ext cx="199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Qualität Handel &amp; Gastro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4016D29-8D54-FA98-A587-333023CA1896}"/>
              </a:ext>
            </a:extLst>
          </p:cNvPr>
          <p:cNvSpPr txBox="1"/>
          <p:nvPr/>
        </p:nvSpPr>
        <p:spPr>
          <a:xfrm rot="21113373" flipH="1">
            <a:off x="2412475" y="2070117"/>
            <a:ext cx="1806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Inhab</a:t>
            </a:r>
            <a:r>
              <a:rPr lang="de-DE" dirty="0">
                <a:solidFill>
                  <a:schemeClr val="accent6"/>
                </a:solidFill>
              </a:rPr>
              <a:t>ergeführte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Gesc</a:t>
            </a:r>
            <a:r>
              <a:rPr lang="de-DE" dirty="0" err="1">
                <a:solidFill>
                  <a:schemeClr val="accent6"/>
                </a:solidFill>
              </a:rPr>
              <a:t>häfte</a:t>
            </a:r>
            <a:r>
              <a:rPr lang="de-DE" dirty="0" err="1">
                <a:solidFill>
                  <a:schemeClr val="bg1"/>
                </a:solidFill>
              </a:rPr>
              <a:t>e</a:t>
            </a:r>
            <a:endParaRPr lang="de-DE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A1F5692-F981-1E7B-91A5-01690D9892CE}"/>
              </a:ext>
            </a:extLst>
          </p:cNvPr>
          <p:cNvSpPr txBox="1"/>
          <p:nvPr/>
        </p:nvSpPr>
        <p:spPr>
          <a:xfrm>
            <a:off x="1370124" y="4073148"/>
            <a:ext cx="104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Parken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423E6F8-64D7-5D40-DF54-39ADEB3D81DC}"/>
              </a:ext>
            </a:extLst>
          </p:cNvPr>
          <p:cNvSpPr txBox="1"/>
          <p:nvPr/>
        </p:nvSpPr>
        <p:spPr>
          <a:xfrm rot="387241">
            <a:off x="432563" y="748381"/>
            <a:ext cx="245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Miet- und Pachthöhe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12BE9D7D-E8AA-5C14-874F-587706615EF9}"/>
              </a:ext>
            </a:extLst>
          </p:cNvPr>
          <p:cNvSpPr txBox="1"/>
          <p:nvPr/>
        </p:nvSpPr>
        <p:spPr>
          <a:xfrm>
            <a:off x="3752193" y="3861444"/>
            <a:ext cx="230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Innenstadt &amp; Bildung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E9062955-2CA0-6B74-2732-6C2B178EF168}"/>
              </a:ext>
            </a:extLst>
          </p:cNvPr>
          <p:cNvSpPr txBox="1"/>
          <p:nvPr/>
        </p:nvSpPr>
        <p:spPr>
          <a:xfrm rot="21312316">
            <a:off x="3018437" y="912724"/>
            <a:ext cx="221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Identität!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4174065-D748-0CE1-7B3F-FE5BF08C504E}"/>
              </a:ext>
            </a:extLst>
          </p:cNvPr>
          <p:cNvSpPr txBox="1"/>
          <p:nvPr/>
        </p:nvSpPr>
        <p:spPr>
          <a:xfrm rot="525505">
            <a:off x="4572000" y="2927137"/>
            <a:ext cx="673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Kino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4ACB3135-FFA5-1C7D-53F6-D6271B313261}"/>
              </a:ext>
            </a:extLst>
          </p:cNvPr>
          <p:cNvSpPr txBox="1"/>
          <p:nvPr/>
        </p:nvSpPr>
        <p:spPr>
          <a:xfrm rot="21181342">
            <a:off x="2097055" y="1686207"/>
            <a:ext cx="78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Mode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0A7DDF0C-0F54-970D-D1FC-B0175406B5C5}"/>
              </a:ext>
            </a:extLst>
          </p:cNvPr>
          <p:cNvSpPr txBox="1"/>
          <p:nvPr/>
        </p:nvSpPr>
        <p:spPr>
          <a:xfrm rot="795590">
            <a:off x="622737" y="3050628"/>
            <a:ext cx="169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Nachhaltigkeit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E1A2CF33-7CCA-7B1E-3D9F-2CA55C72A034}"/>
              </a:ext>
            </a:extLst>
          </p:cNvPr>
          <p:cNvSpPr txBox="1"/>
          <p:nvPr/>
        </p:nvSpPr>
        <p:spPr>
          <a:xfrm>
            <a:off x="5245711" y="4368333"/>
            <a:ext cx="69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/>
                </a:solidFill>
              </a:rPr>
              <a:t>Grün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4B990A5-314D-D058-FACB-B4A82B2A3F2D}"/>
              </a:ext>
            </a:extLst>
          </p:cNvPr>
          <p:cNvSpPr txBox="1"/>
          <p:nvPr/>
        </p:nvSpPr>
        <p:spPr>
          <a:xfrm>
            <a:off x="2412475" y="4107304"/>
            <a:ext cx="99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Kinder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85A6350-FAEC-11DF-FA32-07F67019F624}"/>
              </a:ext>
            </a:extLst>
          </p:cNvPr>
          <p:cNvSpPr txBox="1"/>
          <p:nvPr/>
        </p:nvSpPr>
        <p:spPr>
          <a:xfrm>
            <a:off x="2733673" y="2864951"/>
            <a:ext cx="1766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Inklusion</a:t>
            </a:r>
          </a:p>
        </p:txBody>
      </p:sp>
    </p:spTree>
    <p:extLst>
      <p:ext uri="{BB962C8B-B14F-4D97-AF65-F5344CB8AC3E}">
        <p14:creationId xmlns:p14="http://schemas.microsoft.com/office/powerpoint/2010/main" val="41290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 5">
            <a:extLst>
              <a:ext uri="{FF2B5EF4-FFF2-40B4-BE49-F238E27FC236}">
                <a16:creationId xmlns:a16="http://schemas.microsoft.com/office/drawing/2014/main" id="{A7BA305B-81E7-5BC8-18E0-23BCC1471584}"/>
              </a:ext>
            </a:extLst>
          </p:cNvPr>
          <p:cNvSpPr/>
          <p:nvPr/>
        </p:nvSpPr>
        <p:spPr>
          <a:xfrm>
            <a:off x="-143970" y="480060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Zusammenfassung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4B922B9-6A78-553C-91AE-72EA38390B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25</a:t>
            </a:fld>
            <a:endParaRPr lang="de-DE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48E6EC-5C81-6FCB-FF1D-910B3E7C8E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85525" y="1713780"/>
            <a:ext cx="8372950" cy="301288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de-DE" sz="1600" dirty="0"/>
              <a:t>Grundlage für gemeinsames Verständnis des öffentlichen Raumes schaffen</a:t>
            </a:r>
          </a:p>
          <a:p>
            <a:pPr marL="342900" indent="-342900">
              <a:buAutoNum type="arabicPeriod"/>
            </a:pPr>
            <a:r>
              <a:rPr lang="de-DE" sz="1600" dirty="0"/>
              <a:t>Stakeholder-Mapping: Wen braucht es, wer ist zu gewinnen, wer ist potentieller Gegner?</a:t>
            </a:r>
          </a:p>
          <a:p>
            <a:pPr marL="342900" indent="-342900">
              <a:buAutoNum type="arabicPeriod"/>
            </a:pPr>
            <a:r>
              <a:rPr lang="de-DE" sz="1600" dirty="0"/>
              <a:t>Nicht mit Problemlösungen beginnen, sondern Zielbilder erarbeiten und fragen, was die Hindernisse und warum Probleme </a:t>
            </a:r>
            <a:r>
              <a:rPr lang="de-DE" sz="1600" dirty="0" err="1"/>
              <a:t>Probleme</a:t>
            </a:r>
            <a:r>
              <a:rPr lang="de-DE" sz="1600" dirty="0"/>
              <a:t> sind (Dekonstruktion Probleme).</a:t>
            </a:r>
          </a:p>
          <a:p>
            <a:pPr marL="342900" indent="-342900">
              <a:buAutoNum type="arabicPeriod"/>
            </a:pPr>
            <a:r>
              <a:rPr lang="de-DE" sz="1600" dirty="0"/>
              <a:t>Formate schaffen, bei denen einander zugehört wird und die Perspektive des anderen eingenommen werden kann.</a:t>
            </a:r>
          </a:p>
          <a:p>
            <a:pPr marL="342900" indent="-342900">
              <a:buAutoNum type="arabicPeriod"/>
            </a:pPr>
            <a:r>
              <a:rPr lang="de-DE" sz="1600" dirty="0"/>
              <a:t>Kommunikation – Transparenz – Kommunikation –Transparenz</a:t>
            </a:r>
          </a:p>
          <a:p>
            <a:pPr marL="342900" indent="-342900">
              <a:buAutoNum type="arabicPeriod"/>
            </a:pPr>
            <a:r>
              <a:rPr lang="de-DE" sz="1600" dirty="0"/>
              <a:t>Bewusstsein, dass alles fragil ist.</a:t>
            </a:r>
          </a:p>
          <a:p>
            <a:pPr marL="342900" indent="-342900">
              <a:buAutoNum type="arabicPeriod"/>
            </a:pPr>
            <a:r>
              <a:rPr lang="de-DE" sz="1600" dirty="0"/>
              <a:t>Teilhabe erhöht Akzeptanz und leistet Beitrag zur Stärkung Demokratie!</a:t>
            </a:r>
          </a:p>
          <a:p>
            <a:pPr marL="342900" indent="-342900">
              <a:buAutoNum type="arabicPeriod"/>
            </a:pPr>
            <a:endParaRPr lang="de-DE" sz="1600" dirty="0"/>
          </a:p>
          <a:p>
            <a:pPr marL="342900" indent="-342900">
              <a:buAutoNum type="arabicPeriod"/>
            </a:pPr>
            <a:endParaRPr lang="de-DE" sz="1600" dirty="0"/>
          </a:p>
          <a:p>
            <a:endParaRPr lang="de-DE" sz="1600" dirty="0"/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2E7ABE-E78A-7F24-766E-B09067E889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Wie kann Akzeptanz für Transformation/Wandel gelingen?</a:t>
            </a:r>
          </a:p>
        </p:txBody>
      </p:sp>
    </p:spTree>
    <p:extLst>
      <p:ext uri="{BB962C8B-B14F-4D97-AF65-F5344CB8AC3E}">
        <p14:creationId xmlns:p14="http://schemas.microsoft.com/office/powerpoint/2010/main" val="16991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>
            <a:extLst>
              <a:ext uri="{FF2B5EF4-FFF2-40B4-BE49-F238E27FC236}">
                <a16:creationId xmlns:a16="http://schemas.microsoft.com/office/drawing/2014/main" id="{C1B701CB-02C9-2747-7711-CBA5E2D4D8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18941"/>
            <a:ext cx="9144000" cy="3467213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602CDF-881A-E5EF-A2C6-5C8EBD92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27" y="767160"/>
            <a:ext cx="3074953" cy="2078398"/>
          </a:xfrm>
        </p:spPr>
        <p:txBody>
          <a:bodyPr/>
          <a:lstStyle/>
          <a:p>
            <a:br>
              <a:rPr lang="de-DE" sz="1400" b="0" i="0" dirty="0">
                <a:solidFill>
                  <a:srgbClr val="0394DF"/>
                </a:solidFill>
                <a:effectLst/>
                <a:highlight>
                  <a:srgbClr val="FFFFFF"/>
                </a:highlight>
                <a:latin typeface="FaktPro"/>
              </a:rPr>
            </a:br>
            <a:r>
              <a:rPr lang="de-DE" i="1" dirty="0"/>
              <a:t>"Die Transformation unserer Städte ist auch eine Aufforderung für noch mehr politische Teilhabe und die weitere Stärkung urbaner Lebensqualität.“ </a:t>
            </a:r>
            <a:r>
              <a:rPr lang="de-DE" dirty="0"/>
              <a:t>Deutsches </a:t>
            </a:r>
            <a:r>
              <a:rPr lang="de-DE" dirty="0" err="1"/>
              <a:t>Instittut</a:t>
            </a:r>
            <a:r>
              <a:rPr lang="de-DE" dirty="0"/>
              <a:t> für Urbanistik, 6. Juni 2017</a:t>
            </a:r>
            <a:br>
              <a:rPr lang="de-DE" sz="1400" dirty="0"/>
            </a:br>
            <a:br>
              <a:rPr lang="de-DE" sz="1400" dirty="0"/>
            </a:br>
            <a:br>
              <a:rPr lang="de-DE" sz="1400" dirty="0"/>
            </a:br>
            <a:endParaRPr lang="de-DE" sz="1400" dirty="0"/>
          </a:p>
        </p:txBody>
      </p:sp>
      <p:pic>
        <p:nvPicPr>
          <p:cNvPr id="5" name="Grafik 4" descr="Ein Bild, das Schrift, Grafiken, Grafikdesign, Logo enthält.&#10;&#10;Automatisch generierte Beschreibung">
            <a:extLst>
              <a:ext uri="{FF2B5EF4-FFF2-40B4-BE49-F238E27FC236}">
                <a16:creationId xmlns:a16="http://schemas.microsoft.com/office/drawing/2014/main" id="{72488859-6FB8-1E50-EE80-783D62AD5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329" y="872031"/>
            <a:ext cx="3798448" cy="3361032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616D9DD-AD4F-2B79-C65F-A5FD9CD0D5E8}"/>
              </a:ext>
            </a:extLst>
          </p:cNvPr>
          <p:cNvSpPr/>
          <p:nvPr/>
        </p:nvSpPr>
        <p:spPr>
          <a:xfrm>
            <a:off x="7844971" y="4304086"/>
            <a:ext cx="1299029" cy="818941"/>
          </a:xfrm>
          <a:prstGeom prst="rect">
            <a:avLst/>
          </a:prstGeom>
          <a:solidFill>
            <a:srgbClr val="FFF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263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38DC2AC-795D-B1D9-A0C6-BD19E048BF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C1C6283-DFE3-55BB-9EA0-894108E178E6}"/>
              </a:ext>
            </a:extLst>
          </p:cNvPr>
          <p:cNvSpPr/>
          <p:nvPr/>
        </p:nvSpPr>
        <p:spPr>
          <a:xfrm>
            <a:off x="77002" y="838143"/>
            <a:ext cx="9144000" cy="34672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b="0" i="0" u="none" strike="noStrike" dirty="0">
              <a:solidFill>
                <a:schemeClr val="bg1"/>
              </a:solidFill>
              <a:effectLst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CFB1FA8-E1E5-8856-AD0B-AB9F7A19A291}"/>
              </a:ext>
            </a:extLst>
          </p:cNvPr>
          <p:cNvSpPr txBox="1"/>
          <p:nvPr/>
        </p:nvSpPr>
        <p:spPr>
          <a:xfrm>
            <a:off x="2286000" y="238937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de-D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1" name="Grafik 10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02E5B31C-8E3E-7E75-DF6A-E1A5455EB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370"/>
          <a:stretch/>
        </p:blipFill>
        <p:spPr>
          <a:xfrm>
            <a:off x="3545394" y="2571749"/>
            <a:ext cx="776350" cy="740378"/>
          </a:xfrm>
          <a:prstGeom prst="rect">
            <a:avLst/>
          </a:prstGeom>
        </p:spPr>
      </p:pic>
      <p:pic>
        <p:nvPicPr>
          <p:cNvPr id="14" name="Grafik 13" descr="Ein Bild, das Schrift, Grafiken, Text, Logo enthält.&#10;&#10;Automatisch generierte Beschreibung">
            <a:extLst>
              <a:ext uri="{FF2B5EF4-FFF2-40B4-BE49-F238E27FC236}">
                <a16:creationId xmlns:a16="http://schemas.microsoft.com/office/drawing/2014/main" id="{C58B9F21-6F89-CA13-CEF1-59611C3DD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5590"/>
          <a:stretch/>
        </p:blipFill>
        <p:spPr>
          <a:xfrm>
            <a:off x="3545394" y="1599202"/>
            <a:ext cx="776349" cy="79695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C0BB812-1C28-D7D3-864A-D105A802EB03}"/>
              </a:ext>
            </a:extLst>
          </p:cNvPr>
          <p:cNvSpPr/>
          <p:nvPr/>
        </p:nvSpPr>
        <p:spPr>
          <a:xfrm>
            <a:off x="373474" y="741890"/>
            <a:ext cx="2637322" cy="208868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BESUCHEN SIE UNS AUF INSTAGRAM ODER UNSERER HOMEPAGE!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6B0163-B061-77F0-1ED0-D3FE448F0209}"/>
              </a:ext>
            </a:extLst>
          </p:cNvPr>
          <p:cNvSpPr txBox="1"/>
          <p:nvPr/>
        </p:nvSpPr>
        <p:spPr>
          <a:xfrm>
            <a:off x="4427620" y="1732676"/>
            <a:ext cx="424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FutuRaum-Mannheim.de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8B8854D-35B2-8D22-79B8-848EEFCA4662}"/>
              </a:ext>
            </a:extLst>
          </p:cNvPr>
          <p:cNvSpPr txBox="1"/>
          <p:nvPr/>
        </p:nvSpPr>
        <p:spPr>
          <a:xfrm>
            <a:off x="4427620" y="2680328"/>
            <a:ext cx="380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>
                <a:solidFill>
                  <a:schemeClr val="bg1"/>
                </a:solidFill>
              </a:rPr>
              <a:t>FutuRaum_mannheim</a:t>
            </a:r>
            <a:endParaRPr lang="de-D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3A95CF-482E-4725-9778-B619C4E020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3</a:t>
            </a:fld>
            <a:endParaRPr lang="de-DE"/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7784710D-0A6B-69F0-B999-EEDAA478CA41}"/>
              </a:ext>
            </a:extLst>
          </p:cNvPr>
          <p:cNvSpPr/>
          <p:nvPr/>
        </p:nvSpPr>
        <p:spPr>
          <a:xfrm>
            <a:off x="1370124" y="1227728"/>
            <a:ext cx="1798320" cy="1431290"/>
          </a:xfrm>
          <a:prstGeom prst="roundRect">
            <a:avLst/>
          </a:prstGeom>
          <a:solidFill>
            <a:srgbClr val="C9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Event &amp; Promotion</a:t>
            </a:r>
            <a:r>
              <a:rPr lang="de-DE" dirty="0"/>
              <a:t>/ </a:t>
            </a:r>
          </a:p>
          <a:p>
            <a:pPr algn="ctr"/>
            <a:r>
              <a:rPr lang="de-DE" dirty="0" err="1"/>
              <a:t>StaMA</a:t>
            </a:r>
            <a:endParaRPr lang="de-DE" dirty="0"/>
          </a:p>
        </p:txBody>
      </p:sp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FFDBCB2E-30B9-D102-E193-677BE48FE085}"/>
              </a:ext>
            </a:extLst>
          </p:cNvPr>
          <p:cNvSpPr/>
          <p:nvPr/>
        </p:nvSpPr>
        <p:spPr>
          <a:xfrm>
            <a:off x="1370124" y="2843449"/>
            <a:ext cx="1798320" cy="1431290"/>
          </a:xfrm>
          <a:prstGeom prst="roundRect">
            <a:avLst/>
          </a:prstGeom>
          <a:solidFill>
            <a:srgbClr val="C9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Verwaltung </a:t>
            </a:r>
          </a:p>
          <a:p>
            <a:pPr algn="ctr"/>
            <a:r>
              <a:rPr lang="de-DE" sz="1600" dirty="0"/>
              <a:t>(OB Dez., Stadtplanung, </a:t>
            </a:r>
            <a:r>
              <a:rPr lang="de-DE" sz="1600" dirty="0" err="1"/>
              <a:t>WiFö</a:t>
            </a:r>
            <a:r>
              <a:rPr lang="de-DE" sz="1600" dirty="0"/>
              <a:t>, FB Strategie &amp;</a:t>
            </a:r>
          </a:p>
          <a:p>
            <a:pPr algn="ctr"/>
            <a:r>
              <a:rPr lang="de-DE" sz="1600" dirty="0"/>
              <a:t>Demokratie)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5132E54-CCAE-EFF1-751E-83F655C87FF3}"/>
              </a:ext>
            </a:extLst>
          </p:cNvPr>
          <p:cNvSpPr/>
          <p:nvPr/>
        </p:nvSpPr>
        <p:spPr>
          <a:xfrm>
            <a:off x="5975555" y="1250812"/>
            <a:ext cx="1798320" cy="1431290"/>
          </a:xfrm>
          <a:prstGeom prst="roundRect">
            <a:avLst/>
          </a:prstGeom>
          <a:solidFill>
            <a:srgbClr val="C9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NEXT Mannheim</a:t>
            </a:r>
            <a:endParaRPr lang="de-DE" dirty="0"/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AD8A1193-4C66-0BA7-F477-88C442492B2A}"/>
              </a:ext>
            </a:extLst>
          </p:cNvPr>
          <p:cNvSpPr/>
          <p:nvPr/>
        </p:nvSpPr>
        <p:spPr>
          <a:xfrm>
            <a:off x="5975555" y="2849519"/>
            <a:ext cx="1798320" cy="1431290"/>
          </a:xfrm>
          <a:prstGeom prst="roundRect">
            <a:avLst/>
          </a:prstGeom>
          <a:solidFill>
            <a:srgbClr val="C9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Team </a:t>
            </a:r>
            <a:r>
              <a:rPr lang="de-DE" b="1" dirty="0" err="1"/>
              <a:t>FutuRaum</a:t>
            </a:r>
            <a:endParaRPr lang="de-D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C78DAD-8DA6-E046-76B7-639E74D57920}"/>
              </a:ext>
            </a:extLst>
          </p:cNvPr>
          <p:cNvSpPr/>
          <p:nvPr/>
        </p:nvSpPr>
        <p:spPr>
          <a:xfrm>
            <a:off x="3825978" y="1833182"/>
            <a:ext cx="1492043" cy="14312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Schrift, Grafiken, rot, Logo enthält.&#10;&#10;Automatisch generierte Beschreibung">
            <a:extLst>
              <a:ext uri="{FF2B5EF4-FFF2-40B4-BE49-F238E27FC236}">
                <a16:creationId xmlns:a16="http://schemas.microsoft.com/office/drawing/2014/main" id="{EA84A252-24AC-82DA-2043-756DAF6C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5" t="17285" r="14227" b="8952"/>
          <a:stretch/>
        </p:blipFill>
        <p:spPr>
          <a:xfrm>
            <a:off x="4077969" y="2126234"/>
            <a:ext cx="988060" cy="930702"/>
          </a:xfrm>
          <a:prstGeom prst="rect">
            <a:avLst/>
          </a:prstGeom>
        </p:spPr>
      </p:pic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6EEF7C02-6947-CCD0-5611-BDA17E629EA5}"/>
              </a:ext>
            </a:extLst>
          </p:cNvPr>
          <p:cNvSpPr/>
          <p:nvPr/>
        </p:nvSpPr>
        <p:spPr>
          <a:xfrm>
            <a:off x="-153697" y="469215"/>
            <a:ext cx="5522093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/>
              <a:t>Auftrag: WER IST FUTURAUM?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82AE355A-0784-9BAF-788E-B3AD8A034DF6}"/>
              </a:ext>
            </a:extLst>
          </p:cNvPr>
          <p:cNvCxnSpPr>
            <a:endCxn id="11" idx="1"/>
          </p:cNvCxnSpPr>
          <p:nvPr/>
        </p:nvCxnSpPr>
        <p:spPr>
          <a:xfrm>
            <a:off x="3168444" y="1633895"/>
            <a:ext cx="876039" cy="4088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E1C2B38F-6277-1C91-2456-940F2D46B726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3168444" y="3054864"/>
            <a:ext cx="876039" cy="3940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1FB595EF-744F-9AB9-2EA1-E4077A6803E0}"/>
              </a:ext>
            </a:extLst>
          </p:cNvPr>
          <p:cNvCxnSpPr>
            <a:cxnSpLocks/>
            <a:endCxn id="11" idx="7"/>
          </p:cNvCxnSpPr>
          <p:nvPr/>
        </p:nvCxnSpPr>
        <p:spPr>
          <a:xfrm flipH="1">
            <a:off x="5099516" y="1669898"/>
            <a:ext cx="876039" cy="3728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F59511AB-2995-AA64-8C1E-FA8F831CAE76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5099516" y="3054864"/>
            <a:ext cx="876038" cy="3940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bgerundetes Rechteck 18">
            <a:extLst>
              <a:ext uri="{FF2B5EF4-FFF2-40B4-BE49-F238E27FC236}">
                <a16:creationId xmlns:a16="http://schemas.microsoft.com/office/drawing/2014/main" id="{43EB55D9-2404-6707-A1C3-37945DE889A9}"/>
              </a:ext>
            </a:extLst>
          </p:cNvPr>
          <p:cNvSpPr/>
          <p:nvPr/>
        </p:nvSpPr>
        <p:spPr>
          <a:xfrm>
            <a:off x="3751667" y="3501068"/>
            <a:ext cx="1798320" cy="1173217"/>
          </a:xfrm>
          <a:prstGeom prst="roundRect">
            <a:avLst/>
          </a:prstGeom>
          <a:solidFill>
            <a:srgbClr val="C9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Handel </a:t>
            </a:r>
            <a:endParaRPr lang="de-DE" dirty="0"/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63A09124-6F2F-8878-A1B1-56ED2FAD02FC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4650827" y="3206446"/>
            <a:ext cx="0" cy="2946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7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20ACE-A799-7D88-E36C-FAFBC4AE6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94D29F2-B755-49BA-17F8-45A961E7B7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4</a:t>
            </a:fld>
            <a:endParaRPr lang="de-DE"/>
          </a:p>
        </p:txBody>
      </p:sp>
      <p:pic>
        <p:nvPicPr>
          <p:cNvPr id="7" name="Inhaltsplatzhalter 6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3E648178-0976-4A04-8DE5-BCFCB3ACA5E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 rot="21032285">
            <a:off x="136049" y="135734"/>
            <a:ext cx="3751019" cy="1548277"/>
          </a:xfrm>
          <a:ln>
            <a:noFill/>
          </a:ln>
        </p:spPr>
      </p:pic>
      <p:pic>
        <p:nvPicPr>
          <p:cNvPr id="9" name="Grafik 8" descr="Ein Bild, das Text, Schrift, Screenshot, Algebra enthält.&#10;&#10;Automatisch generierte Beschreibung">
            <a:extLst>
              <a:ext uri="{FF2B5EF4-FFF2-40B4-BE49-F238E27FC236}">
                <a16:creationId xmlns:a16="http://schemas.microsoft.com/office/drawing/2014/main" id="{84FFDEE6-F23E-67AC-0330-CED68131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0816">
            <a:off x="4115988" y="374648"/>
            <a:ext cx="5062547" cy="1729612"/>
          </a:xfrm>
          <a:prstGeom prst="rect">
            <a:avLst/>
          </a:prstGeom>
          <a:ln>
            <a:noFill/>
          </a:ln>
        </p:spPr>
      </p:pic>
      <p:pic>
        <p:nvPicPr>
          <p:cNvPr id="17" name="Grafik 16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1824254D-D919-550E-8EDF-D1D30121C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7593">
            <a:off x="4212719" y="2162633"/>
            <a:ext cx="4748695" cy="19353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AD08F7-390B-2ABD-DE93-4DA0A315E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35704">
            <a:off x="-721" y="2029784"/>
            <a:ext cx="4622984" cy="440558"/>
          </a:xfrm>
          <a:prstGeom prst="rect">
            <a:avLst/>
          </a:prstGeom>
        </p:spPr>
      </p:pic>
      <p:pic>
        <p:nvPicPr>
          <p:cNvPr id="15" name="Grafik 14" descr="Ein Bild, das Text, Schrift, Messstab Maßband enthält.&#10;&#10;Automatisch generierte Beschreibung">
            <a:extLst>
              <a:ext uri="{FF2B5EF4-FFF2-40B4-BE49-F238E27FC236}">
                <a16:creationId xmlns:a16="http://schemas.microsoft.com/office/drawing/2014/main" id="{1FBFBDAC-447A-8D51-FD04-869314520A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43"/>
          <a:stretch/>
        </p:blipFill>
        <p:spPr>
          <a:xfrm rot="21379298">
            <a:off x="198538" y="3772110"/>
            <a:ext cx="5471891" cy="851969"/>
          </a:xfrm>
          <a:prstGeom prst="rect">
            <a:avLst/>
          </a:prstGeom>
        </p:spPr>
      </p:pic>
      <p:pic>
        <p:nvPicPr>
          <p:cNvPr id="2" name="Grafik 1" descr="Ein Bild, das Text, Schrift enthält.&#10;&#10;Automatisch generierte Beschreibung">
            <a:extLst>
              <a:ext uri="{FF2B5EF4-FFF2-40B4-BE49-F238E27FC236}">
                <a16:creationId xmlns:a16="http://schemas.microsoft.com/office/drawing/2014/main" id="{FD823025-9814-48A6-9E23-8B9D752AC8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4167">
            <a:off x="158579" y="2882654"/>
            <a:ext cx="3855576" cy="7349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BC3802-D29C-4B7B-26A8-36AD52E1844F}"/>
              </a:ext>
            </a:extLst>
          </p:cNvPr>
          <p:cNvSpPr txBox="1"/>
          <p:nvPr/>
        </p:nvSpPr>
        <p:spPr>
          <a:xfrm>
            <a:off x="3058510" y="599788"/>
            <a:ext cx="3263462" cy="92333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Wandel verursacht Stress, </a:t>
            </a:r>
          </a:p>
          <a:p>
            <a:r>
              <a:rPr lang="de-DE" dirty="0"/>
              <a:t>Wandel im Verkehr verursacht noch mehr Stress… </a:t>
            </a:r>
          </a:p>
        </p:txBody>
      </p:sp>
    </p:spTree>
    <p:extLst>
      <p:ext uri="{BB962C8B-B14F-4D97-AF65-F5344CB8AC3E}">
        <p14:creationId xmlns:p14="http://schemas.microsoft.com/office/powerpoint/2010/main" val="58967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3A72B-C9FD-7231-F269-2FCAE15D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169761-35F8-5E93-A827-FBAF7C0455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9" name="Grafik 8" descr="Ein Bild, das Text, Schrift, Screenshot, Algebra enthält.&#10;&#10;Automatisch generierte Beschreibung">
            <a:extLst>
              <a:ext uri="{FF2B5EF4-FFF2-40B4-BE49-F238E27FC236}">
                <a16:creationId xmlns:a16="http://schemas.microsoft.com/office/drawing/2014/main" id="{AF8D9A22-AE71-0CCC-354D-F418B003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489">
            <a:off x="118211" y="327067"/>
            <a:ext cx="4499572" cy="1755930"/>
          </a:xfrm>
          <a:prstGeom prst="rect">
            <a:avLst/>
          </a:prstGeom>
        </p:spPr>
      </p:pic>
      <p:pic>
        <p:nvPicPr>
          <p:cNvPr id="13" name="Grafik 12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AD64AA35-B649-1B09-ADDB-0CB96A693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496">
            <a:off x="3677812" y="1425187"/>
            <a:ext cx="5194158" cy="2293124"/>
          </a:xfrm>
          <a:prstGeom prst="rect">
            <a:avLst/>
          </a:prstGeom>
        </p:spPr>
      </p:pic>
      <p:pic>
        <p:nvPicPr>
          <p:cNvPr id="15" name="Grafik 14" descr="Ein Bild, das Text, Schrift, Screenshot, weiß enthält.&#10;&#10;Automatisch generierte Beschreibung">
            <a:extLst>
              <a:ext uri="{FF2B5EF4-FFF2-40B4-BE49-F238E27FC236}">
                <a16:creationId xmlns:a16="http://schemas.microsoft.com/office/drawing/2014/main" id="{E4DFAE8A-3E0D-559E-93BD-20E3B6E40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9453">
            <a:off x="221346" y="2592802"/>
            <a:ext cx="3822393" cy="1176153"/>
          </a:xfrm>
          <a:prstGeom prst="rect">
            <a:avLst/>
          </a:prstGeom>
        </p:spPr>
      </p:pic>
      <p:pic>
        <p:nvPicPr>
          <p:cNvPr id="7" name="Grafik 6" descr="Ein Bild, das Text, Schrift, Screenshot, Algebra enthält.&#10;&#10;Automatisch generierte Beschreibung">
            <a:extLst>
              <a:ext uri="{FF2B5EF4-FFF2-40B4-BE49-F238E27FC236}">
                <a16:creationId xmlns:a16="http://schemas.microsoft.com/office/drawing/2014/main" id="{25D86C26-E03E-5030-910A-D8B7B191E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4139">
            <a:off x="2240413" y="3490576"/>
            <a:ext cx="3515813" cy="1501414"/>
          </a:xfrm>
          <a:prstGeom prst="rect">
            <a:avLst/>
          </a:prstGeom>
        </p:spPr>
      </p:pic>
      <p:pic>
        <p:nvPicPr>
          <p:cNvPr id="21" name="Grafik 20" descr="Ein Bild, das Text, Schrift enthält.&#10;&#10;Automatisch generierte Beschreibung">
            <a:extLst>
              <a:ext uri="{FF2B5EF4-FFF2-40B4-BE49-F238E27FC236}">
                <a16:creationId xmlns:a16="http://schemas.microsoft.com/office/drawing/2014/main" id="{909C4429-8599-A94F-02D3-7793C1F6D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1388">
            <a:off x="4731718" y="620600"/>
            <a:ext cx="4031035" cy="55884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29F04DD-40A5-FC3F-CD32-420BDEAB3BBB}"/>
              </a:ext>
            </a:extLst>
          </p:cNvPr>
          <p:cNvSpPr txBox="1"/>
          <p:nvPr/>
        </p:nvSpPr>
        <p:spPr>
          <a:xfrm>
            <a:off x="3090042" y="804041"/>
            <a:ext cx="2932386" cy="92333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Erwartung oftmals an Stadtmarketing: </a:t>
            </a:r>
          </a:p>
          <a:p>
            <a:r>
              <a:rPr lang="de-DE" dirty="0"/>
              <a:t>Gute Kommunikation!</a:t>
            </a:r>
          </a:p>
        </p:txBody>
      </p:sp>
    </p:spTree>
    <p:extLst>
      <p:ext uri="{BB962C8B-B14F-4D97-AF65-F5344CB8AC3E}">
        <p14:creationId xmlns:p14="http://schemas.microsoft.com/office/powerpoint/2010/main" val="17052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598E1-7A95-33E3-74B6-8C4BFCB37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B6FBA47-034F-3758-C47F-F4BA7938DA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EF80B8-803C-4AB6-A8AE-01828F490E66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5" name="Video 4" title="Flugzeug fliegt über Wolkenkratzer">
            <a:hlinkClick r:id="" action="ppaction://media"/>
            <a:extLst>
              <a:ext uri="{FF2B5EF4-FFF2-40B4-BE49-F238E27FC236}">
                <a16:creationId xmlns:a16="http://schemas.microsoft.com/office/drawing/2014/main" id="{1C24FBE9-4854-E756-A430-E16FD10A8D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155CAD7-E94B-9CBB-2CAB-ACF903DB99E7}"/>
              </a:ext>
            </a:extLst>
          </p:cNvPr>
          <p:cNvSpPr txBox="1"/>
          <p:nvPr/>
        </p:nvSpPr>
        <p:spPr>
          <a:xfrm>
            <a:off x="3097924" y="457200"/>
            <a:ext cx="2979683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Das Stadtmarketing….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B0562A7-CB3D-4313-7D85-049F194A67EE}"/>
              </a:ext>
            </a:extLst>
          </p:cNvPr>
          <p:cNvSpPr txBox="1"/>
          <p:nvPr/>
        </p:nvSpPr>
        <p:spPr>
          <a:xfrm>
            <a:off x="3134136" y="1248349"/>
            <a:ext cx="305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…ist nicht die Fachverwaltung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C03FC19-78AC-88B2-F9C7-6EF2F31BA652}"/>
              </a:ext>
            </a:extLst>
          </p:cNvPr>
          <p:cNvSpPr txBox="1"/>
          <p:nvPr/>
        </p:nvSpPr>
        <p:spPr>
          <a:xfrm>
            <a:off x="3097924" y="2109457"/>
            <a:ext cx="3121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</a:t>
            </a:r>
            <a:r>
              <a:rPr lang="de-DE" sz="1800" dirty="0"/>
              <a:t>organisiert nicht Bürgerbeteiligung 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B5B5E4-F2C0-068F-A37C-99EDA21AE3A0}"/>
              </a:ext>
            </a:extLst>
          </p:cNvPr>
          <p:cNvSpPr txBox="1"/>
          <p:nvPr/>
        </p:nvSpPr>
        <p:spPr>
          <a:xfrm>
            <a:off x="3177766" y="2942376"/>
            <a:ext cx="2679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…sondern verkauft das „Produkt“ Stadt.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E369724-A6D7-2B3A-DFCE-EA7E564C9621}"/>
              </a:ext>
            </a:extLst>
          </p:cNvPr>
          <p:cNvSpPr txBox="1"/>
          <p:nvPr/>
        </p:nvSpPr>
        <p:spPr>
          <a:xfrm>
            <a:off x="3177766" y="3968694"/>
            <a:ext cx="5142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/>
              <a:t>Transformation benötigt Plan für </a:t>
            </a:r>
          </a:p>
          <a:p>
            <a:r>
              <a:rPr lang="de-DE" sz="1800" dirty="0"/>
              <a:t>Kommunikation und Beteiligung – </a:t>
            </a:r>
          </a:p>
          <a:p>
            <a:r>
              <a:rPr lang="de-DE" sz="1800" dirty="0"/>
              <a:t>von Beginn an!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33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m 6">
            <a:extLst>
              <a:ext uri="{FF2B5EF4-FFF2-40B4-BE49-F238E27FC236}">
                <a16:creationId xmlns:a16="http://schemas.microsoft.com/office/drawing/2014/main" id="{53F0301A-F214-6003-9CBE-A5040E50E1E5}"/>
              </a:ext>
            </a:extLst>
          </p:cNvPr>
          <p:cNvSpPr/>
          <p:nvPr/>
        </p:nvSpPr>
        <p:spPr>
          <a:xfrm>
            <a:off x="-152400" y="1269985"/>
            <a:ext cx="4722097" cy="612294"/>
          </a:xfrm>
          <a:prstGeom prst="parallelogram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b="1" dirty="0">
                <a:solidFill>
                  <a:schemeClr val="tx1"/>
                </a:solidFill>
                <a:latin typeface="Helvetica Neue" panose="02000503000000020004" pitchFamily="2" charset="0"/>
              </a:rPr>
              <a:t>Grundlage</a:t>
            </a:r>
            <a:r>
              <a:rPr lang="de-DE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 sind </a:t>
            </a:r>
            <a:r>
              <a:rPr lang="de-DE" sz="1200" b="1" dirty="0">
                <a:solidFill>
                  <a:schemeClr val="tx1"/>
                </a:solidFill>
                <a:latin typeface="Helvetica Neue" panose="02000503000000020004" pitchFamily="2" charset="0"/>
              </a:rPr>
              <a:t>Zahlen, Daten, Fakten &amp; Meinungsbilder </a:t>
            </a:r>
            <a:r>
              <a:rPr lang="de-DE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(Broschüre Stadtplanung) 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7702F68-DEB6-4909-9367-52EF14DDCA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6A3E88-938F-D24B-895C-DCB8294D0F39}" type="slidenum">
              <a:rPr lang="de-DE" smtClean="0"/>
              <a:t>7</a:t>
            </a:fld>
            <a:endParaRPr lang="de-DE"/>
          </a:p>
        </p:txBody>
      </p:sp>
      <p:sp>
        <p:nvSpPr>
          <p:cNvPr id="6" name="Parallelogramm 5">
            <a:extLst>
              <a:ext uri="{FF2B5EF4-FFF2-40B4-BE49-F238E27FC236}">
                <a16:creationId xmlns:a16="http://schemas.microsoft.com/office/drawing/2014/main" id="{4D1DBA90-F8C7-4710-BE16-825DBCB683B8}"/>
              </a:ext>
            </a:extLst>
          </p:cNvPr>
          <p:cNvSpPr/>
          <p:nvPr/>
        </p:nvSpPr>
        <p:spPr>
          <a:xfrm>
            <a:off x="-152400" y="495163"/>
            <a:ext cx="7279022" cy="658368"/>
          </a:xfrm>
          <a:prstGeom prst="parallelogram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5D28CF6-E34A-ADA2-395D-B15B16853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29" y="541236"/>
            <a:ext cx="8372950" cy="612295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Der Beginn –  Gemeinsames Verständnis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öffentlicher Raum -&gt; Z/D/F &amp; Stimmungen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7580786F-29A6-9C8A-7EAA-EE9F70F3FFC5}"/>
              </a:ext>
            </a:extLst>
          </p:cNvPr>
          <p:cNvSpPr/>
          <p:nvPr/>
        </p:nvSpPr>
        <p:spPr>
          <a:xfrm>
            <a:off x="536733" y="2064697"/>
            <a:ext cx="1506159" cy="11389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</a:t>
            </a:r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25 000 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Menschen wohnen in der Innenstadt </a:t>
            </a:r>
          </a:p>
          <a:p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</a:t>
            </a:r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66,9% </a:t>
            </a:r>
            <a:r>
              <a:rPr lang="de-DE" sz="1100" dirty="0" err="1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Einpersonen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-haushalte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AE01C033-5F6C-6AD0-AAA5-DE073FE99D0F}"/>
              </a:ext>
            </a:extLst>
          </p:cNvPr>
          <p:cNvSpPr/>
          <p:nvPr/>
        </p:nvSpPr>
        <p:spPr>
          <a:xfrm>
            <a:off x="562220" y="3536634"/>
            <a:ext cx="1455183" cy="11389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</a:t>
            </a:r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10.000 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PKW- Parkplätze </a:t>
            </a:r>
          </a:p>
          <a:p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</a:t>
            </a:r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1.800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 Fahrradpark-plätze 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E856AE8C-9E57-8F6F-082C-759A6FFF50E1}"/>
              </a:ext>
            </a:extLst>
          </p:cNvPr>
          <p:cNvSpPr/>
          <p:nvPr/>
        </p:nvSpPr>
        <p:spPr>
          <a:xfrm>
            <a:off x="2534730" y="3536633"/>
            <a:ext cx="1455183" cy="113890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Einzelhandel </a:t>
            </a:r>
            <a:r>
              <a:rPr lang="de-DE" sz="14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5,1km</a:t>
            </a:r>
            <a:r>
              <a:rPr lang="de-DE" sz="14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r>
              <a:rPr lang="de-DE" sz="12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Gastronomie </a:t>
            </a:r>
            <a:r>
              <a:rPr lang="de-DE" sz="14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900m</a:t>
            </a:r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 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Abgerundetes Rechteck 12">
            <a:extLst>
              <a:ext uri="{FF2B5EF4-FFF2-40B4-BE49-F238E27FC236}">
                <a16:creationId xmlns:a16="http://schemas.microsoft.com/office/drawing/2014/main" id="{36B55167-F15E-2AD3-B06B-31496402CC54}"/>
              </a:ext>
            </a:extLst>
          </p:cNvPr>
          <p:cNvSpPr/>
          <p:nvPr/>
        </p:nvSpPr>
        <p:spPr>
          <a:xfrm>
            <a:off x="2534731" y="2064697"/>
            <a:ext cx="1455183" cy="1138901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</a:t>
            </a:r>
          </a:p>
          <a:p>
            <a:endParaRPr lang="de-DE" sz="1100" b="1" dirty="0">
              <a:solidFill>
                <a:schemeClr val="tx1"/>
              </a:solidFill>
              <a:latin typeface="Helvetica Neue" panose="02000503000000020004" pitchFamily="2" charset="0"/>
            </a:endParaRPr>
          </a:p>
          <a:p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96%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 der City versiegelt </a:t>
            </a:r>
          </a:p>
          <a:p>
            <a:r>
              <a:rPr lang="de-DE" sz="11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- </a:t>
            </a:r>
            <a:r>
              <a:rPr lang="de-DE" sz="12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99% 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der Fressgasse versiegelt, enorme </a:t>
            </a:r>
            <a:r>
              <a:rPr lang="de-DE" sz="11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Hitze</a:t>
            </a:r>
          </a:p>
          <a:p>
            <a:endParaRPr lang="de-DE" sz="1100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Parallelogramm 7">
            <a:extLst>
              <a:ext uri="{FF2B5EF4-FFF2-40B4-BE49-F238E27FC236}">
                <a16:creationId xmlns:a16="http://schemas.microsoft.com/office/drawing/2014/main" id="{EB42F791-EC91-2749-E693-511AFD2060A8}"/>
              </a:ext>
            </a:extLst>
          </p:cNvPr>
          <p:cNvSpPr/>
          <p:nvPr/>
        </p:nvSpPr>
        <p:spPr>
          <a:xfrm>
            <a:off x="4722097" y="1258338"/>
            <a:ext cx="4563254" cy="623941"/>
          </a:xfrm>
          <a:prstGeom prst="parallelogram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 b="1" dirty="0">
                <a:solidFill>
                  <a:schemeClr val="tx1"/>
                </a:solidFill>
                <a:latin typeface="Helvetica Neue" panose="02000503000000020004" pitchFamily="2" charset="0"/>
              </a:rPr>
              <a:t>Umfragen</a:t>
            </a:r>
            <a:r>
              <a:rPr lang="de-DE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: Menschen machen Mannheim, Umlandbefragungen  </a:t>
            </a:r>
          </a:p>
          <a:p>
            <a:r>
              <a:rPr lang="de-DE" sz="1200" dirty="0">
                <a:solidFill>
                  <a:schemeClr val="tx1"/>
                </a:solidFill>
                <a:latin typeface="Helvetica Neue" panose="02000503000000020004" pitchFamily="2" charset="0"/>
              </a:rPr>
              <a:t>&gt;&gt; Hier geht’s zu den 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Umfrageergebnissen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</a:rPr>
              <a:t> </a:t>
            </a: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31372DAC-0A2C-2C8F-B584-0FE0B056D4B3}"/>
              </a:ext>
            </a:extLst>
          </p:cNvPr>
          <p:cNvSpPr/>
          <p:nvPr/>
        </p:nvSpPr>
        <p:spPr>
          <a:xfrm>
            <a:off x="7220996" y="3536632"/>
            <a:ext cx="1455183" cy="1138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100" b="1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sz="1100" b="1" dirty="0">
                <a:solidFill>
                  <a:schemeClr val="tx1"/>
                </a:solidFill>
                <a:latin typeface="Helvetica Neue" panose="02000503000000020004" pitchFamily="2" charset="0"/>
              </a:rPr>
              <a:t>Autos raus</a:t>
            </a:r>
          </a:p>
          <a:p>
            <a:endParaRPr lang="de-DE" sz="1100" b="1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r>
              <a:rPr lang="de-DE" sz="11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Günstiger Parken</a:t>
            </a: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B901ADF6-5FC4-05F2-3BA4-D04AD3C1343B}"/>
              </a:ext>
            </a:extLst>
          </p:cNvPr>
          <p:cNvSpPr/>
          <p:nvPr/>
        </p:nvSpPr>
        <p:spPr>
          <a:xfrm>
            <a:off x="7220996" y="2064697"/>
            <a:ext cx="1455183" cy="1138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b="1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Unsicherheit </a:t>
            </a:r>
            <a:r>
              <a:rPr lang="de-DE" sz="1100" dirty="0">
                <a:solidFill>
                  <a:schemeClr val="tx1"/>
                </a:solidFill>
                <a:effectLst/>
                <a:latin typeface="Helvetica Neue" panose="02000503000000020004" pitchFamily="2" charset="0"/>
              </a:rPr>
              <a:t>abends und nachts</a:t>
            </a:r>
          </a:p>
          <a:p>
            <a:r>
              <a:rPr lang="de-DE" sz="1100" b="1" dirty="0">
                <a:solidFill>
                  <a:schemeClr val="tx1"/>
                </a:solidFill>
                <a:latin typeface="Helvetica Neue" panose="02000503000000020004" pitchFamily="2" charset="0"/>
              </a:rPr>
              <a:t>Sauberkeit</a:t>
            </a:r>
            <a:endParaRPr lang="de-DE" sz="1100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endParaRPr lang="de-DE" sz="1100" b="1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5" name="Abgerundetes Rechteck 14">
            <a:extLst>
              <a:ext uri="{FF2B5EF4-FFF2-40B4-BE49-F238E27FC236}">
                <a16:creationId xmlns:a16="http://schemas.microsoft.com/office/drawing/2014/main" id="{E9F815CF-932B-3920-3149-0B23EFB67964}"/>
              </a:ext>
            </a:extLst>
          </p:cNvPr>
          <p:cNvSpPr/>
          <p:nvPr/>
        </p:nvSpPr>
        <p:spPr>
          <a:xfrm>
            <a:off x="5273974" y="2064697"/>
            <a:ext cx="1455183" cy="1138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chemeClr val="tx1"/>
                </a:solidFill>
                <a:latin typeface="Helvetica Neue" panose="02000503000000020004" pitchFamily="2" charset="0"/>
              </a:rPr>
              <a:t>Mehr Vielfalt und Qualität in </a:t>
            </a:r>
            <a:r>
              <a:rPr lang="de-DE" sz="1100" b="1" dirty="0">
                <a:solidFill>
                  <a:schemeClr val="tx1"/>
                </a:solidFill>
                <a:latin typeface="Helvetica Neue" panose="02000503000000020004" pitchFamily="2" charset="0"/>
              </a:rPr>
              <a:t>Gastro</a:t>
            </a:r>
            <a:r>
              <a:rPr lang="de-DE" sz="1100" dirty="0">
                <a:solidFill>
                  <a:schemeClr val="tx1"/>
                </a:solidFill>
                <a:latin typeface="Helvetica Neue" panose="02000503000000020004" pitchFamily="2" charset="0"/>
              </a:rPr>
              <a:t> und </a:t>
            </a:r>
            <a:r>
              <a:rPr lang="de-DE" sz="1100" b="1" dirty="0">
                <a:solidFill>
                  <a:schemeClr val="tx1"/>
                </a:solidFill>
                <a:latin typeface="Helvetica Neue" panose="02000503000000020004" pitchFamily="2" charset="0"/>
              </a:rPr>
              <a:t>Handel</a:t>
            </a:r>
            <a:r>
              <a:rPr lang="de-DE" sz="1100" dirty="0">
                <a:solidFill>
                  <a:schemeClr val="tx1"/>
                </a:solidFill>
                <a:latin typeface="Helvetica Neue" panose="02000503000000020004" pitchFamily="2" charset="0"/>
              </a:rPr>
              <a:t> </a:t>
            </a:r>
            <a:endParaRPr lang="de-DE" sz="1100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02F09699-C8FB-89A0-2593-CB55E68E50B5}"/>
              </a:ext>
            </a:extLst>
          </p:cNvPr>
          <p:cNvSpPr/>
          <p:nvPr/>
        </p:nvSpPr>
        <p:spPr>
          <a:xfrm>
            <a:off x="5248486" y="3536631"/>
            <a:ext cx="1455183" cy="113890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100" dirty="0">
                <a:solidFill>
                  <a:schemeClr val="tx1"/>
                </a:solidFill>
                <a:latin typeface="Helvetica Neue" panose="02000503000000020004" pitchFamily="2" charset="0"/>
              </a:rPr>
              <a:t>mehr </a:t>
            </a:r>
            <a:r>
              <a:rPr lang="de-DE" sz="1100" b="1" dirty="0">
                <a:solidFill>
                  <a:schemeClr val="tx1"/>
                </a:solidFill>
                <a:latin typeface="Helvetica Neue" panose="02000503000000020004" pitchFamily="2" charset="0"/>
              </a:rPr>
              <a:t>Aufenthalts-qualität</a:t>
            </a:r>
            <a:r>
              <a:rPr lang="de-DE" sz="1100" dirty="0">
                <a:solidFill>
                  <a:schemeClr val="tx1"/>
                </a:solidFill>
                <a:latin typeface="Helvetica Neue" panose="02000503000000020004" pitchFamily="2" charset="0"/>
              </a:rPr>
              <a:t> </a:t>
            </a:r>
          </a:p>
          <a:p>
            <a:r>
              <a:rPr lang="de-DE" sz="1100" dirty="0">
                <a:solidFill>
                  <a:schemeClr val="tx1"/>
                </a:solidFill>
                <a:latin typeface="Helvetica Neue" panose="02000503000000020004" pitchFamily="2" charset="0"/>
              </a:rPr>
              <a:t>Schutz vor </a:t>
            </a:r>
            <a:r>
              <a:rPr lang="de-DE" sz="1100" b="1" dirty="0">
                <a:solidFill>
                  <a:schemeClr val="tx1"/>
                </a:solidFill>
                <a:latin typeface="Helvetica Neue" panose="02000503000000020004" pitchFamily="2" charset="0"/>
              </a:rPr>
              <a:t>Hitze</a:t>
            </a:r>
            <a:endParaRPr lang="de-DE" sz="1100" dirty="0">
              <a:solidFill>
                <a:schemeClr val="tx1"/>
              </a:solidFill>
              <a:effectLst/>
              <a:latin typeface="Helvetica Neue" panose="02000503000000020004" pitchFamily="2" charset="0"/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2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  <p:bldP spid="12" grpId="0" animBg="1"/>
      <p:bldP spid="13" grpId="0" animBg="1"/>
      <p:bldP spid="8" grpId="0" animBg="1"/>
      <p:bldP spid="9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9749-3D8B-48D1-CE9A-2C0EDF26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AB6C2A2F-350E-6277-2F75-56FDDC2289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509629"/>
              </p:ext>
            </p:extLst>
          </p:nvPr>
        </p:nvGraphicFramePr>
        <p:xfrm>
          <a:off x="2794729" y="1726004"/>
          <a:ext cx="3554541" cy="2653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2FE0F567-0E38-5F61-09B0-07DBE0E8F1B5}"/>
              </a:ext>
            </a:extLst>
          </p:cNvPr>
          <p:cNvSpPr txBox="1"/>
          <p:nvPr/>
        </p:nvSpPr>
        <p:spPr>
          <a:xfrm>
            <a:off x="3309767" y="734218"/>
            <a:ext cx="2675923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Zielbild:</a:t>
            </a:r>
          </a:p>
          <a:p>
            <a:pPr algn="ctr"/>
            <a:r>
              <a:rPr lang="de-DE" sz="2000" dirty="0"/>
              <a:t>Welche Werte wollen wir schaffen?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07CB094-CE08-D202-D6E1-F1801CF8A4B7}"/>
              </a:ext>
            </a:extLst>
          </p:cNvPr>
          <p:cNvSpPr txBox="1"/>
          <p:nvPr/>
        </p:nvSpPr>
        <p:spPr>
          <a:xfrm>
            <a:off x="5985690" y="3076769"/>
            <a:ext cx="2395348" cy="132343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Unterstützung durch Entscheider, Interessengruppen und Betroffene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D1D4415-8031-B52B-2C40-A062A13B9C65}"/>
              </a:ext>
            </a:extLst>
          </p:cNvPr>
          <p:cNvSpPr txBox="1"/>
          <p:nvPr/>
        </p:nvSpPr>
        <p:spPr>
          <a:xfrm>
            <a:off x="938804" y="3364118"/>
            <a:ext cx="2300937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Operative Kapazitäten &amp; Mittel 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FAC1080-2695-BDAC-D708-3FDB0AAD0AB2}"/>
              </a:ext>
            </a:extLst>
          </p:cNvPr>
          <p:cNvSpPr txBox="1">
            <a:spLocks/>
          </p:cNvSpPr>
          <p:nvPr/>
        </p:nvSpPr>
        <p:spPr>
          <a:xfrm>
            <a:off x="385525" y="428071"/>
            <a:ext cx="8372950" cy="6122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16296" rtl="0" eaLnBrk="1" latinLnBrk="0" hangingPunct="1">
              <a:spcBef>
                <a:spcPct val="0"/>
              </a:spcBef>
              <a:buNone/>
              <a:defRPr sz="1900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STRATEGIC TRIANGLE </a:t>
            </a:r>
          </a:p>
        </p:txBody>
      </p:sp>
      <p:pic>
        <p:nvPicPr>
          <p:cNvPr id="7" name="Grafik 6" descr="Ein Bild, das Schrift, Grafiken, rot, Logo enthält.&#10;&#10;Automatisch generierte Beschreibung">
            <a:extLst>
              <a:ext uri="{FF2B5EF4-FFF2-40B4-BE49-F238E27FC236}">
                <a16:creationId xmlns:a16="http://schemas.microsoft.com/office/drawing/2014/main" id="{AAB7A1C2-FAED-9F6B-7983-081AB07ACE6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45" t="17285" r="14884" b="14472"/>
          <a:stretch/>
        </p:blipFill>
        <p:spPr>
          <a:xfrm>
            <a:off x="4303474" y="3266176"/>
            <a:ext cx="537049" cy="4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49749-3D8B-48D1-CE9A-2C0EDF262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5FAC1080-2695-BDAC-D708-3FDB0AAD0AB2}"/>
              </a:ext>
            </a:extLst>
          </p:cNvPr>
          <p:cNvSpPr txBox="1">
            <a:spLocks/>
          </p:cNvSpPr>
          <p:nvPr/>
        </p:nvSpPr>
        <p:spPr>
          <a:xfrm>
            <a:off x="385525" y="428071"/>
            <a:ext cx="8372950" cy="61229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816296" rtl="0" eaLnBrk="1" latinLnBrk="0" hangingPunct="1">
              <a:spcBef>
                <a:spcPct val="0"/>
              </a:spcBef>
              <a:buNone/>
              <a:defRPr sz="1900" b="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FutuRaum – Akzeptanz durch Einbindung, Transparenz und Beteiligung – drei </a:t>
            </a:r>
            <a:r>
              <a:rPr lang="de-DE" b="1" dirty="0" err="1"/>
              <a:t>säulen</a:t>
            </a:r>
            <a:endParaRPr lang="de-DE" b="1" dirty="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E60E70BF-ACB7-D7C8-1C3B-142DB9235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613226"/>
              </p:ext>
            </p:extLst>
          </p:nvPr>
        </p:nvGraphicFramePr>
        <p:xfrm>
          <a:off x="441960" y="1394460"/>
          <a:ext cx="8115300" cy="3068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3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0.9|0.9|1|0.9|0.9|1|0.9|0.9|1|0.9|1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3|0.3|0.2|0.3|0.3|0.3|0.2|0.3|0.2|0.2|0.3|0.2|0.2|0.3|0.2|0.3|0.3|0.2|0.2|0.3"/>
</p:tagLst>
</file>

<file path=ppt/theme/theme1.xml><?xml version="1.0" encoding="utf-8"?>
<a:theme xmlns:a="http://schemas.openxmlformats.org/drawingml/2006/main" name="Standarddesign">
  <a:themeElements>
    <a:clrScheme name="Benutzerdefiniert 1">
      <a:dk1>
        <a:srgbClr val="141313"/>
      </a:dk1>
      <a:lt1>
        <a:srgbClr val="FFFFFE"/>
      </a:lt1>
      <a:dk2>
        <a:srgbClr val="FFFFFE"/>
      </a:dk2>
      <a:lt2>
        <a:srgbClr val="141414"/>
      </a:lt2>
      <a:accent1>
        <a:srgbClr val="C90000"/>
      </a:accent1>
      <a:accent2>
        <a:srgbClr val="C0C1BF"/>
      </a:accent2>
      <a:accent3>
        <a:srgbClr val="97BE0D"/>
      </a:accent3>
      <a:accent4>
        <a:srgbClr val="FFCC00"/>
      </a:accent4>
      <a:accent5>
        <a:srgbClr val="EB6A0A"/>
      </a:accent5>
      <a:accent6>
        <a:srgbClr val="C5005A"/>
      </a:accent6>
      <a:hlink>
        <a:srgbClr val="0065A3"/>
      </a:hlink>
      <a:folHlink>
        <a:srgbClr val="00A1F4"/>
      </a:folHlink>
    </a:clrScheme>
    <a:fontScheme name="Mannhei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_Stadtmarketing_16zu9" id="{48F36971-ADD9-411A-8E6A-BF1E989DE1EE}" vid="{64238950-62D2-4845-AAF6-3E73EA171447}"/>
    </a:ext>
  </a:extLst>
</a:theme>
</file>

<file path=ppt/theme/theme2.xml><?xml version="1.0" encoding="utf-8"?>
<a:theme xmlns:a="http://schemas.openxmlformats.org/drawingml/2006/main" name="1_Standarddesign">
  <a:themeElements>
    <a:clrScheme name="Benutzerdefiniert 1">
      <a:dk1>
        <a:srgbClr val="141313"/>
      </a:dk1>
      <a:lt1>
        <a:srgbClr val="FFFFFE"/>
      </a:lt1>
      <a:dk2>
        <a:srgbClr val="FFFFFE"/>
      </a:dk2>
      <a:lt2>
        <a:srgbClr val="141414"/>
      </a:lt2>
      <a:accent1>
        <a:srgbClr val="C90000"/>
      </a:accent1>
      <a:accent2>
        <a:srgbClr val="C0C1BF"/>
      </a:accent2>
      <a:accent3>
        <a:srgbClr val="97BE0D"/>
      </a:accent3>
      <a:accent4>
        <a:srgbClr val="FFCC00"/>
      </a:accent4>
      <a:accent5>
        <a:srgbClr val="EB6A0A"/>
      </a:accent5>
      <a:accent6>
        <a:srgbClr val="C5005A"/>
      </a:accent6>
      <a:hlink>
        <a:srgbClr val="0065A3"/>
      </a:hlink>
      <a:folHlink>
        <a:srgbClr val="00A1F4"/>
      </a:folHlink>
    </a:clrScheme>
    <a:fontScheme name="Mannhei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9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_Stadtmarketing_16zu9" id="{48F36971-ADD9-411A-8E6A-BF1E989DE1EE}" vid="{64238950-62D2-4845-AAF6-3E73EA171447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AB7FEA57AA794ABA10817A74D10DED" ma:contentTypeVersion="18" ma:contentTypeDescription="Ein neues Dokument erstellen." ma:contentTypeScope="" ma:versionID="14fca124d3a1fab901399ab6cd887c81">
  <xsd:schema xmlns:xsd="http://www.w3.org/2001/XMLSchema" xmlns:xs="http://www.w3.org/2001/XMLSchema" xmlns:p="http://schemas.microsoft.com/office/2006/metadata/properties" xmlns:ns2="50e869d1-d9f8-463b-8203-e04b12ddee3e" xmlns:ns3="8fffcf2c-6ca1-4070-93dc-4fad61d92540" targetNamespace="http://schemas.microsoft.com/office/2006/metadata/properties" ma:root="true" ma:fieldsID="22aa1c1b3e3c0de3ec501dbc2f5668c6" ns2:_="" ns3:_="">
    <xsd:import namespace="50e869d1-d9f8-463b-8203-e04b12ddee3e"/>
    <xsd:import namespace="8fffcf2c-6ca1-4070-93dc-4fad61d925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69d1-d9f8-463b-8203-e04b12ddee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4f073d03-8ba0-460c-b721-ce4c062fab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fcf2c-6ca1-4070-93dc-4fad61d9254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c333a38-33ab-4e8f-b72a-d4aab48dd96b}" ma:internalName="TaxCatchAll" ma:showField="CatchAllData" ma:web="8fffcf2c-6ca1-4070-93dc-4fad61d925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e869d1-d9f8-463b-8203-e04b12ddee3e">
      <Terms xmlns="http://schemas.microsoft.com/office/infopath/2007/PartnerControls"/>
    </lcf76f155ced4ddcb4097134ff3c332f>
    <TaxCatchAll xmlns="8fffcf2c-6ca1-4070-93dc-4fad61d92540" xsi:nil="true"/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93A66E-CE29-4EE0-997B-05F822D22863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50e869d1-d9f8-463b-8203-e04b12ddee3e"/>
    <ds:schemaRef ds:uri="8fffcf2c-6ca1-4070-93dc-4fad61d92540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50e869d1-d9f8-463b-8203-e04b12ddee3e"/>
    <ds:schemaRef ds:uri="http://schemas.microsoft.com/office/2006/metadata/properties"/>
    <ds:schemaRef ds:uri="http://purl.org/dc/dcmitype/"/>
    <ds:schemaRef ds:uri="8fffcf2c-6ca1-4070-93dc-4fad61d92540"/>
    <ds:schemaRef ds:uri="http://www.w3.org/XML/1998/namespace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Powerpoint_Stadtmarketing_16zu9</Template>
  <TotalTime>0</TotalTime>
  <Words>1497</Words>
  <Application>Microsoft Office PowerPoint</Application>
  <PresentationFormat>Bildschirmpräsentation (16:9)</PresentationFormat>
  <Paragraphs>261</Paragraphs>
  <Slides>27</Slides>
  <Notes>13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27</vt:i4>
      </vt:variant>
    </vt:vector>
  </HeadingPairs>
  <TitlesOfParts>
    <vt:vector size="36" baseType="lpstr">
      <vt:lpstr>.Apple Color Emoji UI</vt:lpstr>
      <vt:lpstr>Arial</vt:lpstr>
      <vt:lpstr>Calibri</vt:lpstr>
      <vt:lpstr>FaktPro</vt:lpstr>
      <vt:lpstr>Helvetica</vt:lpstr>
      <vt:lpstr>Helvetica Neue</vt:lpstr>
      <vt:lpstr>Wingdings</vt:lpstr>
      <vt:lpstr>Standarddesign</vt:lpstr>
      <vt:lpstr>1_Standarddesign</vt:lpstr>
      <vt:lpstr>Akzeptanz für Transformation - Innenstadtentwicklung als Motor für Teilhabe, Kultur und Demokratie   Deutscher Stadtmarketingtag 2024  Petar Drakul, Innenstadtbeauftragter Stadt Mannheim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Beginn –  Gemeinsames Verständnis  öffentlicher Raum -&gt; Z/D/F &amp; Stimmungen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Fressgasse 2024 von oben </vt:lpstr>
      <vt:lpstr>Die Grüne Schlange </vt:lpstr>
      <vt:lpstr>Die Grüne Schlange </vt:lpstr>
      <vt:lpstr>PowerPoint-Präsentation</vt:lpstr>
      <vt:lpstr>PowerPoint-Präsentation</vt:lpstr>
      <vt:lpstr>Kultur als Treiber der Stadtentwicklung</vt:lpstr>
      <vt:lpstr>PowerPoint-Präsentation</vt:lpstr>
      <vt:lpstr>PowerPoint-Präsentation</vt:lpstr>
      <vt:lpstr> "Die Transformation unserer Städte ist auch eine Aufforderung für noch mehr politische Teilhabe und die weitere Stärkung urbaner Lebensqualität.“ Deutsches Instittut für Urbanistik, 6. Juni 2017  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Huissel</dc:creator>
  <cp:lastModifiedBy>Petar Drakul</cp:lastModifiedBy>
  <cp:revision>250</cp:revision>
  <cp:lastPrinted>2023-11-24T16:11:39Z</cp:lastPrinted>
  <dcterms:created xsi:type="dcterms:W3CDTF">2021-06-23T14:57:17Z</dcterms:created>
  <dcterms:modified xsi:type="dcterms:W3CDTF">2024-04-19T20:58:14Z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0x010100F1AB7FEA57AA794ABA10817A74D10DED</vt:lpwstr>
  </property>
  <property fmtid="{D5CDD505-2E9C-101B-9397-08002B2CF9AE}" pid="3" name="Order">
    <vt:r8>46395200</vt:r8>
  </property>
  <property fmtid="{D5CDD505-2E9C-101B-9397-08002B2CF9AE}" pid="4" name="MediaServiceImageTags">
    <vt:lpwstr/>
  </property>
</Properties>
</file>