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  <p:sldMasterId id="2147483668" r:id="rId5"/>
    <p:sldMasterId id="2147483671" r:id="rId6"/>
    <p:sldMasterId id="2147483673" r:id="rId7"/>
    <p:sldMasterId id="2147483676" r:id="rId8"/>
    <p:sldMasterId id="2147483679" r:id="rId9"/>
    <p:sldMasterId id="2147483684" r:id="rId10"/>
    <p:sldMasterId id="2147483696" r:id="rId11"/>
    <p:sldMasterId id="2147483699" r:id="rId12"/>
    <p:sldMasterId id="2147483701" r:id="rId13"/>
    <p:sldMasterId id="2147483712" r:id="rId14"/>
  </p:sldMasterIdLst>
  <p:notesMasterIdLst>
    <p:notesMasterId r:id="rId29"/>
  </p:notesMasterIdLst>
  <p:handoutMasterIdLst>
    <p:handoutMasterId r:id="rId30"/>
  </p:handoutMasterIdLst>
  <p:sldIdLst>
    <p:sldId id="256" r:id="rId15"/>
    <p:sldId id="344" r:id="rId16"/>
    <p:sldId id="336" r:id="rId17"/>
    <p:sldId id="325" r:id="rId18"/>
    <p:sldId id="313" r:id="rId19"/>
    <p:sldId id="329" r:id="rId20"/>
    <p:sldId id="332" r:id="rId21"/>
    <p:sldId id="338" r:id="rId22"/>
    <p:sldId id="339" r:id="rId23"/>
    <p:sldId id="353" r:id="rId24"/>
    <p:sldId id="351" r:id="rId25"/>
    <p:sldId id="352" r:id="rId26"/>
    <p:sldId id="349" r:id="rId27"/>
    <p:sldId id="335" r:id="rId2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6" autoAdjust="0"/>
    <p:restoredTop sz="83905" autoAdjust="0"/>
  </p:normalViewPr>
  <p:slideViewPr>
    <p:cSldViewPr>
      <p:cViewPr varScale="1">
        <p:scale>
          <a:sx n="115" d="100"/>
          <a:sy n="115" d="100"/>
        </p:scale>
        <p:origin x="19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gi\Datajoe\Lui%20Science\BEMA\BEMA%20Bremerplatz\Welle%201\Auswertung_BP_NE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>
                <a:solidFill>
                  <a:schemeClr val="tx1"/>
                </a:solidFill>
              </a:rPr>
              <a:t>Die Drogen- und Wohnungslosenszene am Bremer Platz sollte dort bleiben dürfen</a:t>
            </a:r>
          </a:p>
        </c:rich>
      </c:tx>
      <c:layout>
        <c:manualLayout>
          <c:xMode val="edge"/>
          <c:yMode val="edge"/>
          <c:x val="0.15690879629629631"/>
          <c:y val="5.427350427350407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0464814814814813E-2"/>
          <c:y val="0.12829603174603177"/>
          <c:w val="0.8971972222222222"/>
          <c:h val="0.70183247863247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'Fra6-BremerPlatz'!$H$1</c:f>
              <c:strCache>
                <c:ptCount val="1"/>
                <c:pt idx="0">
                  <c:v>Hansaviertel-Umfrage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'Fra6-BremerPlatz'!$B$3:$B$8</c:f>
              <c:strCache>
                <c:ptCount val="6"/>
                <c:pt idx="0">
                  <c:v>1 stimme voll &amp; ganz zu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 stimme überhaupt nicht zu</c:v>
                </c:pt>
              </c:strCache>
            </c:strRef>
          </c:cat>
          <c:val>
            <c:numRef>
              <c:f>'Fra6-BremerPlatz'!$H$123:$H$128</c:f>
              <c:numCache>
                <c:formatCode>0%</c:formatCode>
                <c:ptCount val="6"/>
                <c:pt idx="0">
                  <c:v>0.26858513189448441</c:v>
                </c:pt>
                <c:pt idx="1">
                  <c:v>0.15587529976019185</c:v>
                </c:pt>
                <c:pt idx="2">
                  <c:v>0.12470023980815348</c:v>
                </c:pt>
                <c:pt idx="3">
                  <c:v>8.2733812949640287E-2</c:v>
                </c:pt>
                <c:pt idx="4">
                  <c:v>8.3932853717026371E-2</c:v>
                </c:pt>
                <c:pt idx="5">
                  <c:v>0.28417266187050361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C-44C9-B993-0192C841F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0856736"/>
        <c:axId val="1589637120"/>
      </c:barChart>
      <c:catAx>
        <c:axId val="132085673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89637120"/>
        <c:crosses val="autoZero"/>
        <c:auto val="1"/>
        <c:lblAlgn val="ctr"/>
        <c:lblOffset val="100"/>
        <c:noMultiLvlLbl val="0"/>
      </c:catAx>
      <c:valAx>
        <c:axId val="1589637120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noFill/>
              <a:prstDash val="dash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08567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748"/>
          <c:y val="0.280748"/>
          <c:w val="0.438504"/>
          <c:h val="0.426003999999999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E8DCD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c:spPr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437-2E41-9887-0BB6A593D8E6}"/>
              </c:ext>
            </c:extLst>
          </c:dPt>
          <c:dPt>
            <c:idx val="1"/>
            <c:bubble3D val="0"/>
            <c:explosion val="0"/>
            <c:spPr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37-2E41-9887-0BB6A593D8E6}"/>
              </c:ext>
            </c:extLst>
          </c:dPt>
          <c:dPt>
            <c:idx val="2"/>
            <c:bubble3D val="0"/>
            <c:explosion val="0"/>
            <c:spPr>
              <a:solidFill>
                <a:srgbClr val="FF9300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37-2E41-9887-0BB6A593D8E6}"/>
              </c:ext>
            </c:extLst>
          </c:dPt>
          <c:dPt>
            <c:idx val="3"/>
            <c:bubble3D val="0"/>
            <c:explosion val="0"/>
            <c:spPr>
              <a:solidFill>
                <a:srgbClr val="7D7D7D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37-2E41-9887-0BB6A593D8E6}"/>
              </c:ext>
            </c:extLst>
          </c:dPt>
          <c:dLbls>
            <c:dLbl>
              <c:idx val="0"/>
              <c:numFmt formatCode="#,##0.00%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Helvetica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37-2E41-9887-0BB6A593D8E6}"/>
                </c:ext>
              </c:extLst>
            </c:dLbl>
            <c:dLbl>
              <c:idx val="1"/>
              <c:numFmt formatCode="#,##0.00%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Helvetica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437-2E41-9887-0BB6A593D8E6}"/>
                </c:ext>
              </c:extLst>
            </c:dLbl>
            <c:dLbl>
              <c:idx val="2"/>
              <c:numFmt formatCode="#,##0.00%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Helvetica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37-2E41-9887-0BB6A593D8E6}"/>
                </c:ext>
              </c:extLst>
            </c:dLbl>
            <c:dLbl>
              <c:idx val="3"/>
              <c:numFmt formatCode="#,##0.00%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Helvetica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37-2E41-9887-0BB6A593D8E6}"/>
                </c:ext>
              </c:extLst>
            </c:dLbl>
            <c:numFmt formatCode="#,##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ja: 28,74%</c:v>
                </c:pt>
                <c:pt idx="1">
                  <c:v>nein: 19,77%</c:v>
                </c:pt>
                <c:pt idx="2">
                  <c:v>eventuell: 2,53%</c:v>
                </c:pt>
                <c:pt idx="3">
                  <c:v>keine Angabe: 48,97%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125</c:v>
                </c:pt>
                <c:pt idx="1">
                  <c:v>86</c:v>
                </c:pt>
                <c:pt idx="2">
                  <c:v>11</c:v>
                </c:pt>
                <c:pt idx="3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37-2E41-9887-0BB6A593D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F09F3-4819-EE43-B052-AAC637DF0F83}" type="doc">
      <dgm:prSet loTypeId="urn:microsoft.com/office/officeart/2008/layout/CircleAccentTimelin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B60276-3972-1A4B-A434-D4938499D34A}">
      <dgm:prSet phldrT="[Text]"/>
      <dgm:spPr/>
      <dgm:t>
        <a:bodyPr/>
        <a:lstStyle/>
        <a:p>
          <a:r>
            <a:rPr lang="de-DE" b="0" i="0" dirty="0">
              <a:latin typeface="Helvetica" pitchFamily="2" charset="0"/>
            </a:rPr>
            <a:t>Auswertung der Ergebnisse</a:t>
          </a:r>
        </a:p>
      </dgm:t>
    </dgm:pt>
    <dgm:pt modelId="{D75C54FE-6540-C74E-8614-CC6737E3C5D8}" type="parTrans" cxnId="{3F2CB225-CC5C-3B46-B236-68355C4D0ED5}">
      <dgm:prSet/>
      <dgm:spPr/>
      <dgm:t>
        <a:bodyPr/>
        <a:lstStyle/>
        <a:p>
          <a:endParaRPr lang="de-DE"/>
        </a:p>
      </dgm:t>
    </dgm:pt>
    <dgm:pt modelId="{E14AD8F7-2B9E-2B4C-A794-A2A8C9E1E64E}" type="sibTrans" cxnId="{3F2CB225-CC5C-3B46-B236-68355C4D0ED5}">
      <dgm:prSet/>
      <dgm:spPr/>
      <dgm:t>
        <a:bodyPr/>
        <a:lstStyle/>
        <a:p>
          <a:endParaRPr lang="de-DE"/>
        </a:p>
      </dgm:t>
    </dgm:pt>
    <dgm:pt modelId="{0D569795-5965-A245-9E9C-94620C14EABC}">
      <dgm:prSet phldrT="[Text]"/>
      <dgm:spPr/>
      <dgm:t>
        <a:bodyPr/>
        <a:lstStyle/>
        <a:p>
          <a:r>
            <a:rPr lang="de-DE" dirty="0"/>
            <a:t>Präsentation &amp; Diskussion in den Gremien</a:t>
          </a:r>
          <a:endParaRPr lang="de-DE" b="0" i="0" dirty="0">
            <a:latin typeface="Helvetica Light" panose="020B0403020202020204" pitchFamily="34" charset="0"/>
          </a:endParaRPr>
        </a:p>
      </dgm:t>
    </dgm:pt>
    <dgm:pt modelId="{B683F2C9-F982-F840-B7C3-C995C05EE6C2}" type="parTrans" cxnId="{A35266A2-19C9-9A44-8AAE-4B3128F07F66}">
      <dgm:prSet/>
      <dgm:spPr/>
      <dgm:t>
        <a:bodyPr/>
        <a:lstStyle/>
        <a:p>
          <a:endParaRPr lang="de-DE"/>
        </a:p>
      </dgm:t>
    </dgm:pt>
    <dgm:pt modelId="{EAC88C98-54CF-6C44-9EA5-8D4C43949A19}" type="sibTrans" cxnId="{A35266A2-19C9-9A44-8AAE-4B3128F07F66}">
      <dgm:prSet/>
      <dgm:spPr/>
      <dgm:t>
        <a:bodyPr/>
        <a:lstStyle/>
        <a:p>
          <a:endParaRPr lang="de-DE"/>
        </a:p>
      </dgm:t>
    </dgm:pt>
    <dgm:pt modelId="{51DDA4B5-89C0-F141-8437-F0811D5A6217}">
      <dgm:prSet phldrT="[Text]"/>
      <dgm:spPr/>
      <dgm:t>
        <a:bodyPr/>
        <a:lstStyle/>
        <a:p>
          <a:r>
            <a:rPr lang="de-DE" b="0" i="0" dirty="0">
              <a:latin typeface="Helvetica Light" panose="020B0403020202020204" pitchFamily="34" charset="0"/>
            </a:rPr>
            <a:t>Interviews mit Akteur*innen</a:t>
          </a:r>
        </a:p>
      </dgm:t>
    </dgm:pt>
    <dgm:pt modelId="{61F39E09-3196-6342-A57D-FA62442BA339}" type="parTrans" cxnId="{338D13A5-70BD-CA4F-B834-E103FBE2BD21}">
      <dgm:prSet/>
      <dgm:spPr/>
      <dgm:t>
        <a:bodyPr/>
        <a:lstStyle/>
        <a:p>
          <a:endParaRPr lang="de-DE"/>
        </a:p>
      </dgm:t>
    </dgm:pt>
    <dgm:pt modelId="{F89A38CE-B9B7-C443-A77A-9DD8A42C9AB5}" type="sibTrans" cxnId="{338D13A5-70BD-CA4F-B834-E103FBE2BD21}">
      <dgm:prSet/>
      <dgm:spPr/>
      <dgm:t>
        <a:bodyPr/>
        <a:lstStyle/>
        <a:p>
          <a:endParaRPr lang="de-DE"/>
        </a:p>
      </dgm:t>
    </dgm:pt>
    <dgm:pt modelId="{62421D17-17BD-7448-9D3A-B53346CD553A}">
      <dgm:prSet phldrT="[Text]"/>
      <dgm:spPr/>
      <dgm:t>
        <a:bodyPr/>
        <a:lstStyle/>
        <a:p>
          <a:r>
            <a:rPr lang="de-DE" b="0" i="0" dirty="0">
              <a:latin typeface="Helvetica Light" panose="020B0403020202020204" pitchFamily="34" charset="0"/>
            </a:rPr>
            <a:t>Quartiersdialoge</a:t>
          </a:r>
        </a:p>
      </dgm:t>
    </dgm:pt>
    <dgm:pt modelId="{3F944B20-9309-7941-9A73-B7574200D7FA}" type="parTrans" cxnId="{7B65C483-1C14-F54D-8370-ACA41FE887E0}">
      <dgm:prSet/>
      <dgm:spPr/>
      <dgm:t>
        <a:bodyPr/>
        <a:lstStyle/>
        <a:p>
          <a:endParaRPr lang="de-DE"/>
        </a:p>
      </dgm:t>
    </dgm:pt>
    <dgm:pt modelId="{4BE25616-305F-5149-9498-1C18E291C8F9}" type="sibTrans" cxnId="{7B65C483-1C14-F54D-8370-ACA41FE887E0}">
      <dgm:prSet/>
      <dgm:spPr/>
      <dgm:t>
        <a:bodyPr/>
        <a:lstStyle/>
        <a:p>
          <a:endParaRPr lang="de-DE"/>
        </a:p>
      </dgm:t>
    </dgm:pt>
    <dgm:pt modelId="{FECFB05D-4078-864C-A443-13F881F724E3}">
      <dgm:prSet phldrT="[Text]"/>
      <dgm:spPr/>
      <dgm:t>
        <a:bodyPr/>
        <a:lstStyle/>
        <a:p>
          <a:r>
            <a:rPr lang="de-DE" b="0" i="0" dirty="0">
              <a:latin typeface="Helvetica Light" panose="020B0403020202020204" pitchFamily="34" charset="0"/>
            </a:rPr>
            <a:t>Onlineumfrage</a:t>
          </a:r>
        </a:p>
      </dgm:t>
    </dgm:pt>
    <dgm:pt modelId="{5F5F887F-1C59-1F4D-B4C4-027602C593B1}" type="parTrans" cxnId="{A6081C6B-A839-3A4F-98D4-A4EE5F58A9F3}">
      <dgm:prSet/>
      <dgm:spPr/>
      <dgm:t>
        <a:bodyPr/>
        <a:lstStyle/>
        <a:p>
          <a:endParaRPr lang="de-DE"/>
        </a:p>
      </dgm:t>
    </dgm:pt>
    <dgm:pt modelId="{72FE235C-1F90-D34E-ACFF-142F47E15B11}" type="sibTrans" cxnId="{A6081C6B-A839-3A4F-98D4-A4EE5F58A9F3}">
      <dgm:prSet/>
      <dgm:spPr/>
      <dgm:t>
        <a:bodyPr/>
        <a:lstStyle/>
        <a:p>
          <a:endParaRPr lang="de-DE"/>
        </a:p>
      </dgm:t>
    </dgm:pt>
    <dgm:pt modelId="{A8F514AA-952D-DB48-A2EE-5F0206BF973B}">
      <dgm:prSet phldrT="[Text]"/>
      <dgm:spPr/>
      <dgm:t>
        <a:bodyPr/>
        <a:lstStyle/>
        <a:p>
          <a:r>
            <a:rPr lang="de-DE" b="0" i="0" dirty="0">
              <a:latin typeface="Helvetica" pitchFamily="2" charset="0"/>
            </a:rPr>
            <a:t>Zusammenführung Ergebnisse + Entwicklung Struktur</a:t>
          </a:r>
        </a:p>
      </dgm:t>
    </dgm:pt>
    <dgm:pt modelId="{7421DACF-FEAF-2042-B38E-D44747F6736B}" type="parTrans" cxnId="{E864BFAC-C6FD-534C-93E3-53383CCFF31E}">
      <dgm:prSet/>
      <dgm:spPr/>
      <dgm:t>
        <a:bodyPr/>
        <a:lstStyle/>
        <a:p>
          <a:endParaRPr lang="de-DE"/>
        </a:p>
      </dgm:t>
    </dgm:pt>
    <dgm:pt modelId="{810F0FFD-0AB7-644F-B767-1DE434E3D067}" type="sibTrans" cxnId="{E864BFAC-C6FD-534C-93E3-53383CCFF31E}">
      <dgm:prSet/>
      <dgm:spPr/>
      <dgm:t>
        <a:bodyPr/>
        <a:lstStyle/>
        <a:p>
          <a:endParaRPr lang="de-DE"/>
        </a:p>
      </dgm:t>
    </dgm:pt>
    <dgm:pt modelId="{C8CFB227-C3B2-2C4A-8795-F41E06217B18}">
      <dgm:prSet phldrT="[Text]"/>
      <dgm:spPr/>
      <dgm:t>
        <a:bodyPr/>
        <a:lstStyle/>
        <a:p>
          <a:r>
            <a:rPr lang="de-DE" dirty="0"/>
            <a:t>Präsentation &amp; Diskussion in den Gremien</a:t>
          </a:r>
          <a:endParaRPr lang="de-DE" b="0" i="0" dirty="0">
            <a:latin typeface="Helvetica Light" panose="020B0403020202020204" pitchFamily="34" charset="0"/>
          </a:endParaRPr>
        </a:p>
      </dgm:t>
    </dgm:pt>
    <dgm:pt modelId="{88CEAA27-76B0-FD41-9E09-E5EEAC13067C}" type="parTrans" cxnId="{536F9090-CAB3-4E48-9F78-EF66FBE5C375}">
      <dgm:prSet/>
      <dgm:spPr/>
      <dgm:t>
        <a:bodyPr/>
        <a:lstStyle/>
        <a:p>
          <a:endParaRPr lang="de-DE"/>
        </a:p>
      </dgm:t>
    </dgm:pt>
    <dgm:pt modelId="{EA0ED5D9-CBE8-A545-988C-AD073C9F2432}" type="sibTrans" cxnId="{536F9090-CAB3-4E48-9F78-EF66FBE5C375}">
      <dgm:prSet/>
      <dgm:spPr/>
      <dgm:t>
        <a:bodyPr/>
        <a:lstStyle/>
        <a:p>
          <a:endParaRPr lang="de-DE"/>
        </a:p>
      </dgm:t>
    </dgm:pt>
    <dgm:pt modelId="{A5814020-B0B1-0546-AFCB-DE447C3890A4}">
      <dgm:prSet phldrT="[Text]"/>
      <dgm:spPr/>
      <dgm:t>
        <a:bodyPr/>
        <a:lstStyle/>
        <a:p>
          <a:r>
            <a:rPr lang="de-DE" b="1" i="0" dirty="0">
              <a:latin typeface="Helvetica" pitchFamily="2" charset="0"/>
            </a:rPr>
            <a:t>Messe der Möglichkeiten</a:t>
          </a:r>
        </a:p>
      </dgm:t>
    </dgm:pt>
    <dgm:pt modelId="{FFF7127B-33B0-3B4F-A68E-E0DFCB852774}" type="parTrans" cxnId="{DAF5BC39-47ED-9740-A5B8-EF62BC12E64B}">
      <dgm:prSet/>
      <dgm:spPr/>
      <dgm:t>
        <a:bodyPr/>
        <a:lstStyle/>
        <a:p>
          <a:endParaRPr lang="de-DE"/>
        </a:p>
      </dgm:t>
    </dgm:pt>
    <dgm:pt modelId="{0511AC27-F5B2-EA4F-90E4-980DD418C711}" type="sibTrans" cxnId="{DAF5BC39-47ED-9740-A5B8-EF62BC12E64B}">
      <dgm:prSet/>
      <dgm:spPr/>
      <dgm:t>
        <a:bodyPr/>
        <a:lstStyle/>
        <a:p>
          <a:endParaRPr lang="de-DE"/>
        </a:p>
      </dgm:t>
    </dgm:pt>
    <dgm:pt modelId="{FE865236-801D-3344-A286-45370D3DF8CE}">
      <dgm:prSet phldrT="[Text]"/>
      <dgm:spPr/>
      <dgm:t>
        <a:bodyPr/>
        <a:lstStyle/>
        <a:p>
          <a:r>
            <a:rPr lang="de-DE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Eröffnungsfeier Bremer </a:t>
          </a:r>
          <a:r>
            <a:rPr lang="de-DE" b="0" i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Platz </a:t>
          </a:r>
          <a:r>
            <a:rPr lang="de-DE" b="0" i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05.07.2024</a:t>
          </a:r>
          <a:endParaRPr lang="de-DE" b="0" i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EB45CD17-1AF1-C641-82C7-F3473367C214}" type="parTrans" cxnId="{44F97B93-724D-994A-BC03-BE8E8B1BD93C}">
      <dgm:prSet/>
      <dgm:spPr/>
      <dgm:t>
        <a:bodyPr/>
        <a:lstStyle/>
        <a:p>
          <a:endParaRPr lang="de-DE"/>
        </a:p>
      </dgm:t>
    </dgm:pt>
    <dgm:pt modelId="{3E42159B-072A-4044-B591-3FB4133D6773}" type="sibTrans" cxnId="{44F97B93-724D-994A-BC03-BE8E8B1BD93C}">
      <dgm:prSet/>
      <dgm:spPr/>
      <dgm:t>
        <a:bodyPr/>
        <a:lstStyle/>
        <a:p>
          <a:endParaRPr lang="de-DE"/>
        </a:p>
      </dgm:t>
    </dgm:pt>
    <dgm:pt modelId="{40EA76D7-9460-E947-A5C1-E0CFE4D64B75}">
      <dgm:prSet phldrT="[Text]"/>
      <dgm:spPr/>
      <dgm:t>
        <a:bodyPr/>
        <a:lstStyle/>
        <a:p>
          <a:r>
            <a:rPr lang="de-DE" b="0" i="0" dirty="0">
              <a:latin typeface="Helvetica" pitchFamily="2" charset="0"/>
            </a:rPr>
            <a:t>Start der wissenschaftlichen Begleitung November 2022</a:t>
          </a:r>
        </a:p>
      </dgm:t>
    </dgm:pt>
    <dgm:pt modelId="{C9D9795F-CDA5-D747-85C9-2BD07DC70DA6}" type="sibTrans" cxnId="{F060DB60-4CC0-E345-954B-2CB98311B006}">
      <dgm:prSet/>
      <dgm:spPr/>
      <dgm:t>
        <a:bodyPr/>
        <a:lstStyle/>
        <a:p>
          <a:endParaRPr lang="de-DE"/>
        </a:p>
      </dgm:t>
    </dgm:pt>
    <dgm:pt modelId="{DE959E1C-1820-4D4A-9869-D6CE3693111D}" type="parTrans" cxnId="{F060DB60-4CC0-E345-954B-2CB98311B006}">
      <dgm:prSet/>
      <dgm:spPr/>
      <dgm:t>
        <a:bodyPr/>
        <a:lstStyle/>
        <a:p>
          <a:endParaRPr lang="de-DE"/>
        </a:p>
      </dgm:t>
    </dgm:pt>
    <dgm:pt modelId="{B437CEDF-1FE3-7243-A164-3B8C8C2F52E2}">
      <dgm:prSet phldrT="[Text]"/>
      <dgm:spPr/>
      <dgm:t>
        <a:bodyPr/>
        <a:lstStyle/>
        <a:p>
          <a:r>
            <a:rPr lang="de-DE" b="0" i="0" dirty="0">
              <a:latin typeface="Helvetica Light" panose="020B0403020202020204" pitchFamily="34" charset="0"/>
            </a:rPr>
            <a:t>Festlegung einer Struktur zur Belebung</a:t>
          </a:r>
        </a:p>
      </dgm:t>
    </dgm:pt>
    <dgm:pt modelId="{2B6216AC-1D89-AC4F-9A91-339D6561C1B5}" type="parTrans" cxnId="{E62A96A9-C340-B14B-A499-64DADC05A664}">
      <dgm:prSet/>
      <dgm:spPr/>
      <dgm:t>
        <a:bodyPr/>
        <a:lstStyle/>
        <a:p>
          <a:endParaRPr lang="de-DE"/>
        </a:p>
      </dgm:t>
    </dgm:pt>
    <dgm:pt modelId="{00421173-CC5F-EA42-84AE-E0CF2354D897}" type="sibTrans" cxnId="{E62A96A9-C340-B14B-A499-64DADC05A664}">
      <dgm:prSet/>
      <dgm:spPr/>
      <dgm:t>
        <a:bodyPr/>
        <a:lstStyle/>
        <a:p>
          <a:endParaRPr lang="de-DE"/>
        </a:p>
      </dgm:t>
    </dgm:pt>
    <dgm:pt modelId="{145D2394-8DE0-4242-9258-567D817F4047}">
      <dgm:prSet/>
      <dgm:spPr/>
      <dgm:t>
        <a:bodyPr/>
        <a:lstStyle/>
        <a:p>
          <a:r>
            <a:rPr lang="de-DE" dirty="0"/>
            <a:t>Diskussion in den Gremien</a:t>
          </a:r>
        </a:p>
      </dgm:t>
    </dgm:pt>
    <dgm:pt modelId="{517C07E6-D476-FD49-864A-E4A124A4BA66}" type="parTrans" cxnId="{57827F87-02E5-DF41-870E-93AD6D80A6EB}">
      <dgm:prSet/>
      <dgm:spPr/>
      <dgm:t>
        <a:bodyPr/>
        <a:lstStyle/>
        <a:p>
          <a:endParaRPr lang="de-DE"/>
        </a:p>
      </dgm:t>
    </dgm:pt>
    <dgm:pt modelId="{84CB19DA-1B03-6A46-9570-7F2F43CC57A0}" type="sibTrans" cxnId="{57827F87-02E5-DF41-870E-93AD6D80A6EB}">
      <dgm:prSet/>
      <dgm:spPr/>
      <dgm:t>
        <a:bodyPr/>
        <a:lstStyle/>
        <a:p>
          <a:endParaRPr lang="de-DE"/>
        </a:p>
      </dgm:t>
    </dgm:pt>
    <dgm:pt modelId="{71377F6A-3694-9847-9ABB-D27EF07CBCD0}" type="pres">
      <dgm:prSet presAssocID="{761F09F3-4819-EE43-B052-AAC637DF0F83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01A92B37-3D8E-CC44-B81C-FC0F5DF73EE3}" type="pres">
      <dgm:prSet presAssocID="{40EA76D7-9460-E947-A5C1-E0CFE4D64B75}" presName="parComposite" presStyleCnt="0"/>
      <dgm:spPr/>
    </dgm:pt>
    <dgm:pt modelId="{1E65BCED-A662-6545-ABA7-AC5C815E1FD2}" type="pres">
      <dgm:prSet presAssocID="{40EA76D7-9460-E947-A5C1-E0CFE4D64B75}" presName="parBigCircle" presStyleLbl="node0" presStyleIdx="0" presStyleCnt="5"/>
      <dgm:spPr>
        <a:solidFill>
          <a:srgbClr val="005778"/>
        </a:solidFill>
      </dgm:spPr>
    </dgm:pt>
    <dgm:pt modelId="{58BD575A-CF96-4841-9518-D87A5B16335B}" type="pres">
      <dgm:prSet presAssocID="{40EA76D7-9460-E947-A5C1-E0CFE4D64B75}" presName="parTx" presStyleLbl="revTx" presStyleIdx="0" presStyleCnt="19"/>
      <dgm:spPr/>
      <dgm:t>
        <a:bodyPr/>
        <a:lstStyle/>
        <a:p>
          <a:endParaRPr lang="de-DE"/>
        </a:p>
      </dgm:t>
    </dgm:pt>
    <dgm:pt modelId="{3A875DEC-059E-CF4C-8239-C548B63A2FF8}" type="pres">
      <dgm:prSet presAssocID="{40EA76D7-9460-E947-A5C1-E0CFE4D64B75}" presName="bSpace" presStyleCnt="0"/>
      <dgm:spPr/>
    </dgm:pt>
    <dgm:pt modelId="{2A8EE196-3555-8C4F-9FF4-BB0070C8F123}" type="pres">
      <dgm:prSet presAssocID="{40EA76D7-9460-E947-A5C1-E0CFE4D64B75}" presName="parBackupNorm" presStyleCnt="0"/>
      <dgm:spPr/>
    </dgm:pt>
    <dgm:pt modelId="{ADEF5704-9719-9D41-8092-1003FD2E4BBF}" type="pres">
      <dgm:prSet presAssocID="{C9D9795F-CDA5-D747-85C9-2BD07DC70DA6}" presName="parSpace" presStyleCnt="0"/>
      <dgm:spPr/>
    </dgm:pt>
    <dgm:pt modelId="{5FC792D6-70A2-974B-830D-B09E1458CFBE}" type="pres">
      <dgm:prSet presAssocID="{51DDA4B5-89C0-F141-8437-F0811D5A6217}" presName="desBackupLeftNorm" presStyleCnt="0"/>
      <dgm:spPr/>
    </dgm:pt>
    <dgm:pt modelId="{6EBEC2C7-31CE-604B-9978-161C0392D842}" type="pres">
      <dgm:prSet presAssocID="{51DDA4B5-89C0-F141-8437-F0811D5A6217}" presName="desComposite" presStyleCnt="0"/>
      <dgm:spPr/>
    </dgm:pt>
    <dgm:pt modelId="{63B0AACF-F11B-494F-A0BD-BCE0ED91AF2F}" type="pres">
      <dgm:prSet presAssocID="{51DDA4B5-89C0-F141-8437-F0811D5A6217}" presName="desCircle" presStyleLbl="node1" presStyleIdx="0" presStyleCnt="7"/>
      <dgm:spPr>
        <a:solidFill>
          <a:srgbClr val="005778"/>
        </a:solidFill>
      </dgm:spPr>
    </dgm:pt>
    <dgm:pt modelId="{FC040D3E-BFF2-7149-8933-D86356C39517}" type="pres">
      <dgm:prSet presAssocID="{51DDA4B5-89C0-F141-8437-F0811D5A6217}" presName="chTx" presStyleLbl="revTx" presStyleIdx="1" presStyleCnt="19"/>
      <dgm:spPr/>
      <dgm:t>
        <a:bodyPr/>
        <a:lstStyle/>
        <a:p>
          <a:endParaRPr lang="de-DE"/>
        </a:p>
      </dgm:t>
    </dgm:pt>
    <dgm:pt modelId="{1440FA02-085C-6140-80BE-574B3199C48F}" type="pres">
      <dgm:prSet presAssocID="{51DDA4B5-89C0-F141-8437-F0811D5A6217}" presName="desTx" presStyleLbl="revTx" presStyleIdx="2" presStyleCnt="19">
        <dgm:presLayoutVars>
          <dgm:bulletEnabled val="1"/>
        </dgm:presLayoutVars>
      </dgm:prSet>
      <dgm:spPr/>
    </dgm:pt>
    <dgm:pt modelId="{DD099883-A399-2647-A0A5-85979FC25024}" type="pres">
      <dgm:prSet presAssocID="{51DDA4B5-89C0-F141-8437-F0811D5A6217}" presName="desBackupRightNorm" presStyleCnt="0"/>
      <dgm:spPr/>
    </dgm:pt>
    <dgm:pt modelId="{0E1AFD41-09AC-7D4F-9299-EC194DF3470E}" type="pres">
      <dgm:prSet presAssocID="{F89A38CE-B9B7-C443-A77A-9DD8A42C9AB5}" presName="desSpace" presStyleCnt="0"/>
      <dgm:spPr/>
    </dgm:pt>
    <dgm:pt modelId="{E811F32E-985A-3A46-A6C7-813D1F513975}" type="pres">
      <dgm:prSet presAssocID="{62421D17-17BD-7448-9D3A-B53346CD553A}" presName="desBackupLeftNorm" presStyleCnt="0"/>
      <dgm:spPr/>
    </dgm:pt>
    <dgm:pt modelId="{6A07AA5E-F06F-9242-8398-9B4C2DF8BBDA}" type="pres">
      <dgm:prSet presAssocID="{62421D17-17BD-7448-9D3A-B53346CD553A}" presName="desComposite" presStyleCnt="0"/>
      <dgm:spPr/>
    </dgm:pt>
    <dgm:pt modelId="{D4DDF93A-5A7D-E34B-B836-C1D47E7CFCD5}" type="pres">
      <dgm:prSet presAssocID="{62421D17-17BD-7448-9D3A-B53346CD553A}" presName="desCircle" presStyleLbl="node1" presStyleIdx="1" presStyleCnt="7"/>
      <dgm:spPr>
        <a:solidFill>
          <a:srgbClr val="005778"/>
        </a:solidFill>
      </dgm:spPr>
    </dgm:pt>
    <dgm:pt modelId="{C10D8A69-4912-1E42-BB0C-C93FBDA17C6B}" type="pres">
      <dgm:prSet presAssocID="{62421D17-17BD-7448-9D3A-B53346CD553A}" presName="chTx" presStyleLbl="revTx" presStyleIdx="3" presStyleCnt="19"/>
      <dgm:spPr/>
      <dgm:t>
        <a:bodyPr/>
        <a:lstStyle/>
        <a:p>
          <a:endParaRPr lang="de-DE"/>
        </a:p>
      </dgm:t>
    </dgm:pt>
    <dgm:pt modelId="{AEDD535F-1931-DD4F-9221-63560E4AC5AB}" type="pres">
      <dgm:prSet presAssocID="{62421D17-17BD-7448-9D3A-B53346CD553A}" presName="desTx" presStyleLbl="revTx" presStyleIdx="4" presStyleCnt="19">
        <dgm:presLayoutVars>
          <dgm:bulletEnabled val="1"/>
        </dgm:presLayoutVars>
      </dgm:prSet>
      <dgm:spPr/>
    </dgm:pt>
    <dgm:pt modelId="{F42CF655-8347-BB47-90C1-AF9EF8B3AA1C}" type="pres">
      <dgm:prSet presAssocID="{62421D17-17BD-7448-9D3A-B53346CD553A}" presName="desBackupRightNorm" presStyleCnt="0"/>
      <dgm:spPr/>
    </dgm:pt>
    <dgm:pt modelId="{6B835B45-E49F-E647-BBA6-A44C423DD752}" type="pres">
      <dgm:prSet presAssocID="{4BE25616-305F-5149-9498-1C18E291C8F9}" presName="desSpace" presStyleCnt="0"/>
      <dgm:spPr/>
    </dgm:pt>
    <dgm:pt modelId="{4DE81575-619B-DE43-9266-B7065A23BDB7}" type="pres">
      <dgm:prSet presAssocID="{145D2394-8DE0-4242-9258-567D817F4047}" presName="desBackupLeftNorm" presStyleCnt="0"/>
      <dgm:spPr/>
    </dgm:pt>
    <dgm:pt modelId="{CA90D44D-C77F-E348-8752-2C036F3B3159}" type="pres">
      <dgm:prSet presAssocID="{145D2394-8DE0-4242-9258-567D817F4047}" presName="desComposite" presStyleCnt="0"/>
      <dgm:spPr/>
    </dgm:pt>
    <dgm:pt modelId="{B28243E0-8743-0B4B-911C-3839C413652B}" type="pres">
      <dgm:prSet presAssocID="{145D2394-8DE0-4242-9258-567D817F4047}" presName="desCircle" presStyleLbl="node1" presStyleIdx="2" presStyleCnt="7"/>
      <dgm:spPr>
        <a:solidFill>
          <a:srgbClr val="005778"/>
        </a:solidFill>
      </dgm:spPr>
    </dgm:pt>
    <dgm:pt modelId="{67E8D815-0B67-D143-BA5F-B30272F12AD6}" type="pres">
      <dgm:prSet presAssocID="{145D2394-8DE0-4242-9258-567D817F4047}" presName="chTx" presStyleLbl="revTx" presStyleIdx="5" presStyleCnt="19"/>
      <dgm:spPr/>
      <dgm:t>
        <a:bodyPr/>
        <a:lstStyle/>
        <a:p>
          <a:endParaRPr lang="de-DE"/>
        </a:p>
      </dgm:t>
    </dgm:pt>
    <dgm:pt modelId="{C843E22B-D496-EA4B-BC90-BC28C15EA4FD}" type="pres">
      <dgm:prSet presAssocID="{145D2394-8DE0-4242-9258-567D817F4047}" presName="desTx" presStyleLbl="revTx" presStyleIdx="6" presStyleCnt="19">
        <dgm:presLayoutVars>
          <dgm:bulletEnabled val="1"/>
        </dgm:presLayoutVars>
      </dgm:prSet>
      <dgm:spPr/>
    </dgm:pt>
    <dgm:pt modelId="{974E1EC9-BB6D-CC42-8E99-007E8A2F3B7C}" type="pres">
      <dgm:prSet presAssocID="{145D2394-8DE0-4242-9258-567D817F4047}" presName="desBackupRightNorm" presStyleCnt="0"/>
      <dgm:spPr/>
    </dgm:pt>
    <dgm:pt modelId="{0997355B-D3F8-334C-810E-24BD94A0527C}" type="pres">
      <dgm:prSet presAssocID="{84CB19DA-1B03-6A46-9570-7F2F43CC57A0}" presName="desSpace" presStyleCnt="0"/>
      <dgm:spPr/>
    </dgm:pt>
    <dgm:pt modelId="{E1AD17B7-6815-944A-A395-51E7E8197268}" type="pres">
      <dgm:prSet presAssocID="{FECFB05D-4078-864C-A443-13F881F724E3}" presName="desBackupLeftNorm" presStyleCnt="0"/>
      <dgm:spPr/>
    </dgm:pt>
    <dgm:pt modelId="{65F1DD05-F5E9-404D-8574-4E06894A36F8}" type="pres">
      <dgm:prSet presAssocID="{FECFB05D-4078-864C-A443-13F881F724E3}" presName="desComposite" presStyleCnt="0"/>
      <dgm:spPr/>
    </dgm:pt>
    <dgm:pt modelId="{D4C3ACD5-CE9E-6A4E-93E3-E728AAE7B2E1}" type="pres">
      <dgm:prSet presAssocID="{FECFB05D-4078-864C-A443-13F881F724E3}" presName="desCircle" presStyleLbl="node1" presStyleIdx="3" presStyleCnt="7"/>
      <dgm:spPr>
        <a:solidFill>
          <a:srgbClr val="005778"/>
        </a:solidFill>
      </dgm:spPr>
    </dgm:pt>
    <dgm:pt modelId="{1B4ACCA5-B84A-934C-924F-15307E511AF6}" type="pres">
      <dgm:prSet presAssocID="{FECFB05D-4078-864C-A443-13F881F724E3}" presName="chTx" presStyleLbl="revTx" presStyleIdx="7" presStyleCnt="19"/>
      <dgm:spPr/>
      <dgm:t>
        <a:bodyPr/>
        <a:lstStyle/>
        <a:p>
          <a:endParaRPr lang="de-DE"/>
        </a:p>
      </dgm:t>
    </dgm:pt>
    <dgm:pt modelId="{D95C8775-B872-5340-AB7D-B80539464C86}" type="pres">
      <dgm:prSet presAssocID="{FECFB05D-4078-864C-A443-13F881F724E3}" presName="desTx" presStyleLbl="revTx" presStyleIdx="8" presStyleCnt="19">
        <dgm:presLayoutVars>
          <dgm:bulletEnabled val="1"/>
        </dgm:presLayoutVars>
      </dgm:prSet>
      <dgm:spPr/>
    </dgm:pt>
    <dgm:pt modelId="{4E7F41A8-4D01-EE46-AAE3-5400B3A6F265}" type="pres">
      <dgm:prSet presAssocID="{FECFB05D-4078-864C-A443-13F881F724E3}" presName="desBackupRightNorm" presStyleCnt="0"/>
      <dgm:spPr/>
    </dgm:pt>
    <dgm:pt modelId="{8DBA52F4-9990-014B-B142-61DDCB4E1AB7}" type="pres">
      <dgm:prSet presAssocID="{72FE235C-1F90-D34E-ACFF-142F47E15B11}" presName="desSpace" presStyleCnt="0"/>
      <dgm:spPr/>
    </dgm:pt>
    <dgm:pt modelId="{42C0D4BA-C6E1-F04A-AB70-9D1EC9F482D3}" type="pres">
      <dgm:prSet presAssocID="{E5B60276-3972-1A4B-A434-D4938499D34A}" presName="parComposite" presStyleCnt="0"/>
      <dgm:spPr/>
    </dgm:pt>
    <dgm:pt modelId="{4269A419-53B8-F145-AB2E-FD8738BD4C37}" type="pres">
      <dgm:prSet presAssocID="{E5B60276-3972-1A4B-A434-D4938499D34A}" presName="parBigCircle" presStyleLbl="node0" presStyleIdx="1" presStyleCnt="5"/>
      <dgm:spPr>
        <a:solidFill>
          <a:srgbClr val="005778"/>
        </a:solidFill>
      </dgm:spPr>
    </dgm:pt>
    <dgm:pt modelId="{69432A8C-21DA-9C46-9A9B-C443F406880D}" type="pres">
      <dgm:prSet presAssocID="{E5B60276-3972-1A4B-A434-D4938499D34A}" presName="parTx" presStyleLbl="revTx" presStyleIdx="9" presStyleCnt="19"/>
      <dgm:spPr/>
      <dgm:t>
        <a:bodyPr/>
        <a:lstStyle/>
        <a:p>
          <a:endParaRPr lang="de-DE"/>
        </a:p>
      </dgm:t>
    </dgm:pt>
    <dgm:pt modelId="{3C8C3F90-7ED7-0749-9A2F-11CE3ED6CF1D}" type="pres">
      <dgm:prSet presAssocID="{E5B60276-3972-1A4B-A434-D4938499D34A}" presName="bSpace" presStyleCnt="0"/>
      <dgm:spPr/>
    </dgm:pt>
    <dgm:pt modelId="{25F5CF76-950C-DB4F-8BAB-5A5DF11ACBA1}" type="pres">
      <dgm:prSet presAssocID="{E5B60276-3972-1A4B-A434-D4938499D34A}" presName="parBackupNorm" presStyleCnt="0"/>
      <dgm:spPr/>
    </dgm:pt>
    <dgm:pt modelId="{AB74D17B-8597-6543-AFC2-DDA7129C72B0}" type="pres">
      <dgm:prSet presAssocID="{E14AD8F7-2B9E-2B4C-A794-A2A8C9E1E64E}" presName="parSpace" presStyleCnt="0"/>
      <dgm:spPr/>
    </dgm:pt>
    <dgm:pt modelId="{45243EA0-17A2-B441-9F3C-8F869FAFD1B9}" type="pres">
      <dgm:prSet presAssocID="{0D569795-5965-A245-9E9C-94620C14EABC}" presName="desBackupLeftNorm" presStyleCnt="0"/>
      <dgm:spPr/>
    </dgm:pt>
    <dgm:pt modelId="{F319F3DC-A3F1-0742-8A0D-021ED5F31361}" type="pres">
      <dgm:prSet presAssocID="{0D569795-5965-A245-9E9C-94620C14EABC}" presName="desComposite" presStyleCnt="0"/>
      <dgm:spPr/>
    </dgm:pt>
    <dgm:pt modelId="{C8915F70-BE6F-594B-B980-D9EA5128B877}" type="pres">
      <dgm:prSet presAssocID="{0D569795-5965-A245-9E9C-94620C14EABC}" presName="desCircle" presStyleLbl="node1" presStyleIdx="4" presStyleCnt="7"/>
      <dgm:spPr>
        <a:solidFill>
          <a:srgbClr val="005778"/>
        </a:solidFill>
      </dgm:spPr>
    </dgm:pt>
    <dgm:pt modelId="{F6F7545F-C551-1E44-9C2C-993581DD6DBD}" type="pres">
      <dgm:prSet presAssocID="{0D569795-5965-A245-9E9C-94620C14EABC}" presName="chTx" presStyleLbl="revTx" presStyleIdx="10" presStyleCnt="19"/>
      <dgm:spPr/>
      <dgm:t>
        <a:bodyPr/>
        <a:lstStyle/>
        <a:p>
          <a:endParaRPr lang="de-DE"/>
        </a:p>
      </dgm:t>
    </dgm:pt>
    <dgm:pt modelId="{D912D9B4-1570-9644-BCE9-3BDB41597884}" type="pres">
      <dgm:prSet presAssocID="{0D569795-5965-A245-9E9C-94620C14EABC}" presName="desTx" presStyleLbl="revTx" presStyleIdx="11" presStyleCnt="19">
        <dgm:presLayoutVars>
          <dgm:bulletEnabled val="1"/>
        </dgm:presLayoutVars>
      </dgm:prSet>
      <dgm:spPr/>
    </dgm:pt>
    <dgm:pt modelId="{9043DC63-FBA4-3B4A-A3CD-38077CA5D41D}" type="pres">
      <dgm:prSet presAssocID="{0D569795-5965-A245-9E9C-94620C14EABC}" presName="desBackupRightNorm" presStyleCnt="0"/>
      <dgm:spPr/>
    </dgm:pt>
    <dgm:pt modelId="{4C39391D-8D06-4841-89BF-949446F05EFD}" type="pres">
      <dgm:prSet presAssocID="{EAC88C98-54CF-6C44-9EA5-8D4C43949A19}" presName="desSpace" presStyleCnt="0"/>
      <dgm:spPr/>
    </dgm:pt>
    <dgm:pt modelId="{1A3526ED-730D-2A40-B49B-EDBCF5D4577C}" type="pres">
      <dgm:prSet presAssocID="{A8F514AA-952D-DB48-A2EE-5F0206BF973B}" presName="parComposite" presStyleCnt="0"/>
      <dgm:spPr/>
    </dgm:pt>
    <dgm:pt modelId="{4C5CF153-00B5-1849-A597-3825653F19D7}" type="pres">
      <dgm:prSet presAssocID="{A8F514AA-952D-DB48-A2EE-5F0206BF973B}" presName="parBigCircle" presStyleLbl="node0" presStyleIdx="2" presStyleCnt="5"/>
      <dgm:spPr>
        <a:solidFill>
          <a:srgbClr val="005778"/>
        </a:solidFill>
      </dgm:spPr>
    </dgm:pt>
    <dgm:pt modelId="{18BF638F-D1F0-5140-B66E-AFA940309E10}" type="pres">
      <dgm:prSet presAssocID="{A8F514AA-952D-DB48-A2EE-5F0206BF973B}" presName="parTx" presStyleLbl="revTx" presStyleIdx="12" presStyleCnt="19"/>
      <dgm:spPr/>
      <dgm:t>
        <a:bodyPr/>
        <a:lstStyle/>
        <a:p>
          <a:endParaRPr lang="de-DE"/>
        </a:p>
      </dgm:t>
    </dgm:pt>
    <dgm:pt modelId="{4AE625C0-7B1E-634D-A165-697B08CD7431}" type="pres">
      <dgm:prSet presAssocID="{A8F514AA-952D-DB48-A2EE-5F0206BF973B}" presName="bSpace" presStyleCnt="0"/>
      <dgm:spPr/>
    </dgm:pt>
    <dgm:pt modelId="{6213562C-42B5-CF4F-A34D-97BE3BA7EDB1}" type="pres">
      <dgm:prSet presAssocID="{A8F514AA-952D-DB48-A2EE-5F0206BF973B}" presName="parBackupNorm" presStyleCnt="0"/>
      <dgm:spPr/>
    </dgm:pt>
    <dgm:pt modelId="{FFB266FC-B97D-F84F-9899-6BA5C8DC541C}" type="pres">
      <dgm:prSet presAssocID="{810F0FFD-0AB7-644F-B767-1DE434E3D067}" presName="parSpace" presStyleCnt="0"/>
      <dgm:spPr/>
    </dgm:pt>
    <dgm:pt modelId="{9B7C6524-6FD7-E14E-9824-DEF20E22EBF0}" type="pres">
      <dgm:prSet presAssocID="{C8CFB227-C3B2-2C4A-8795-F41E06217B18}" presName="desBackupLeftNorm" presStyleCnt="0"/>
      <dgm:spPr/>
    </dgm:pt>
    <dgm:pt modelId="{84411943-170B-D542-BE53-09D32B77EDC6}" type="pres">
      <dgm:prSet presAssocID="{C8CFB227-C3B2-2C4A-8795-F41E06217B18}" presName="desComposite" presStyleCnt="0"/>
      <dgm:spPr/>
    </dgm:pt>
    <dgm:pt modelId="{CF8E5C27-4A60-FF48-BDF2-226E8363BD8A}" type="pres">
      <dgm:prSet presAssocID="{C8CFB227-C3B2-2C4A-8795-F41E06217B18}" presName="desCircle" presStyleLbl="node1" presStyleIdx="5" presStyleCnt="7"/>
      <dgm:spPr>
        <a:solidFill>
          <a:srgbClr val="005778"/>
        </a:solidFill>
      </dgm:spPr>
    </dgm:pt>
    <dgm:pt modelId="{1F276897-3A04-A54A-95FD-F1D631E3F745}" type="pres">
      <dgm:prSet presAssocID="{C8CFB227-C3B2-2C4A-8795-F41E06217B18}" presName="chTx" presStyleLbl="revTx" presStyleIdx="13" presStyleCnt="19"/>
      <dgm:spPr/>
      <dgm:t>
        <a:bodyPr/>
        <a:lstStyle/>
        <a:p>
          <a:endParaRPr lang="de-DE"/>
        </a:p>
      </dgm:t>
    </dgm:pt>
    <dgm:pt modelId="{6BA1E796-E0DF-CB46-98E9-6A2556AE8F29}" type="pres">
      <dgm:prSet presAssocID="{C8CFB227-C3B2-2C4A-8795-F41E06217B18}" presName="desTx" presStyleLbl="revTx" presStyleIdx="14" presStyleCnt="19">
        <dgm:presLayoutVars>
          <dgm:bulletEnabled val="1"/>
        </dgm:presLayoutVars>
      </dgm:prSet>
      <dgm:spPr/>
    </dgm:pt>
    <dgm:pt modelId="{70CB20C9-86E4-4048-B65E-11F2CECCFFC8}" type="pres">
      <dgm:prSet presAssocID="{C8CFB227-C3B2-2C4A-8795-F41E06217B18}" presName="desBackupRightNorm" presStyleCnt="0"/>
      <dgm:spPr/>
    </dgm:pt>
    <dgm:pt modelId="{576F9C2D-D37D-C94F-B5BF-92B66497B993}" type="pres">
      <dgm:prSet presAssocID="{EA0ED5D9-CBE8-A545-988C-AD073C9F2432}" presName="desSpace" presStyleCnt="0"/>
      <dgm:spPr/>
    </dgm:pt>
    <dgm:pt modelId="{D8C0C589-7582-2040-9223-9F5F6291FD9D}" type="pres">
      <dgm:prSet presAssocID="{A5814020-B0B1-0546-AFCB-DE447C3890A4}" presName="parComposite" presStyleCnt="0"/>
      <dgm:spPr/>
    </dgm:pt>
    <dgm:pt modelId="{9C4F584B-056D-B34B-AF96-76DCB3BDF20B}" type="pres">
      <dgm:prSet presAssocID="{A5814020-B0B1-0546-AFCB-DE447C3890A4}" presName="parBigCircle" presStyleLbl="node0" presStyleIdx="3" presStyleCnt="5"/>
      <dgm:spPr>
        <a:solidFill>
          <a:srgbClr val="005778"/>
        </a:solidFill>
      </dgm:spPr>
    </dgm:pt>
    <dgm:pt modelId="{F058D67C-EB90-6946-A6C2-CA86085C8285}" type="pres">
      <dgm:prSet presAssocID="{A5814020-B0B1-0546-AFCB-DE447C3890A4}" presName="parTx" presStyleLbl="revTx" presStyleIdx="15" presStyleCnt="19"/>
      <dgm:spPr/>
      <dgm:t>
        <a:bodyPr/>
        <a:lstStyle/>
        <a:p>
          <a:endParaRPr lang="de-DE"/>
        </a:p>
      </dgm:t>
    </dgm:pt>
    <dgm:pt modelId="{17D93E94-D1B0-F941-947A-EE3C782CAA40}" type="pres">
      <dgm:prSet presAssocID="{A5814020-B0B1-0546-AFCB-DE447C3890A4}" presName="bSpace" presStyleCnt="0"/>
      <dgm:spPr/>
    </dgm:pt>
    <dgm:pt modelId="{D6332120-7A15-1247-9A59-F917622E14EB}" type="pres">
      <dgm:prSet presAssocID="{A5814020-B0B1-0546-AFCB-DE447C3890A4}" presName="parBackupNorm" presStyleCnt="0"/>
      <dgm:spPr/>
    </dgm:pt>
    <dgm:pt modelId="{3ECF3080-264E-3F4E-94C4-5B9DECF8A5E2}" type="pres">
      <dgm:prSet presAssocID="{0511AC27-F5B2-EA4F-90E4-980DD418C711}" presName="parSpace" presStyleCnt="0"/>
      <dgm:spPr/>
    </dgm:pt>
    <dgm:pt modelId="{987E4D5B-2523-DC48-9B5E-E476A91A5635}" type="pres">
      <dgm:prSet presAssocID="{B437CEDF-1FE3-7243-A164-3B8C8C2F52E2}" presName="desBackupLeftNorm" presStyleCnt="0"/>
      <dgm:spPr/>
    </dgm:pt>
    <dgm:pt modelId="{F270D4B1-A9B3-BE4C-B731-C6C1C049B1B9}" type="pres">
      <dgm:prSet presAssocID="{B437CEDF-1FE3-7243-A164-3B8C8C2F52E2}" presName="desComposite" presStyleCnt="0"/>
      <dgm:spPr/>
    </dgm:pt>
    <dgm:pt modelId="{2BA891FA-CB85-A045-94D7-E64BF7264895}" type="pres">
      <dgm:prSet presAssocID="{B437CEDF-1FE3-7243-A164-3B8C8C2F52E2}" presName="desCircle" presStyleLbl="node1" presStyleIdx="6" presStyleCnt="7"/>
      <dgm:spPr>
        <a:solidFill>
          <a:srgbClr val="005778"/>
        </a:solidFill>
      </dgm:spPr>
    </dgm:pt>
    <dgm:pt modelId="{DBE92E9B-FCC3-3244-A8CB-9ACDB77FF3C1}" type="pres">
      <dgm:prSet presAssocID="{B437CEDF-1FE3-7243-A164-3B8C8C2F52E2}" presName="chTx" presStyleLbl="revTx" presStyleIdx="16" presStyleCnt="19"/>
      <dgm:spPr/>
      <dgm:t>
        <a:bodyPr/>
        <a:lstStyle/>
        <a:p>
          <a:endParaRPr lang="de-DE"/>
        </a:p>
      </dgm:t>
    </dgm:pt>
    <dgm:pt modelId="{0B236728-8811-D34C-89E6-A0EF315DE385}" type="pres">
      <dgm:prSet presAssocID="{B437CEDF-1FE3-7243-A164-3B8C8C2F52E2}" presName="desTx" presStyleLbl="revTx" presStyleIdx="17" presStyleCnt="19">
        <dgm:presLayoutVars>
          <dgm:bulletEnabled val="1"/>
        </dgm:presLayoutVars>
      </dgm:prSet>
      <dgm:spPr/>
    </dgm:pt>
    <dgm:pt modelId="{15F2D62E-BFCB-D941-B6D4-C685DCBADBAA}" type="pres">
      <dgm:prSet presAssocID="{B437CEDF-1FE3-7243-A164-3B8C8C2F52E2}" presName="desBackupRightNorm" presStyleCnt="0"/>
      <dgm:spPr/>
    </dgm:pt>
    <dgm:pt modelId="{DBE42686-A7C4-BF43-9554-3363A8F9603D}" type="pres">
      <dgm:prSet presAssocID="{00421173-CC5F-EA42-84AE-E0CF2354D897}" presName="desSpace" presStyleCnt="0"/>
      <dgm:spPr/>
    </dgm:pt>
    <dgm:pt modelId="{38C9E061-89B3-7848-896F-C58F0F8BC008}" type="pres">
      <dgm:prSet presAssocID="{FE865236-801D-3344-A286-45370D3DF8CE}" presName="parComposite" presStyleCnt="0"/>
      <dgm:spPr/>
    </dgm:pt>
    <dgm:pt modelId="{119B0104-A34A-7645-A5C7-A88AC0EF76D7}" type="pres">
      <dgm:prSet presAssocID="{FE865236-801D-3344-A286-45370D3DF8CE}" presName="parBigCircle" presStyleLbl="node0" presStyleIdx="4" presStyleCnt="5"/>
      <dgm:spPr>
        <a:solidFill>
          <a:srgbClr val="005778"/>
        </a:solidFill>
      </dgm:spPr>
    </dgm:pt>
    <dgm:pt modelId="{F08974DA-2BCC-4A41-8A56-D8CA0BE2624E}" type="pres">
      <dgm:prSet presAssocID="{FE865236-801D-3344-A286-45370D3DF8CE}" presName="parTx" presStyleLbl="revTx" presStyleIdx="18" presStyleCnt="19"/>
      <dgm:spPr/>
      <dgm:t>
        <a:bodyPr/>
        <a:lstStyle/>
        <a:p>
          <a:endParaRPr lang="de-DE"/>
        </a:p>
      </dgm:t>
    </dgm:pt>
    <dgm:pt modelId="{EB71A535-4854-7040-B53A-7055246A101C}" type="pres">
      <dgm:prSet presAssocID="{FE865236-801D-3344-A286-45370D3DF8CE}" presName="bSpace" presStyleCnt="0"/>
      <dgm:spPr/>
    </dgm:pt>
    <dgm:pt modelId="{9383E0E6-F7D4-5448-8019-5C2842736CC8}" type="pres">
      <dgm:prSet presAssocID="{FE865236-801D-3344-A286-45370D3DF8CE}" presName="parBackupNorm" presStyleCnt="0"/>
      <dgm:spPr/>
    </dgm:pt>
    <dgm:pt modelId="{33DABD3A-7979-F649-9C86-C899F300997F}" type="pres">
      <dgm:prSet presAssocID="{3E42159B-072A-4044-B591-3FB4133D6773}" presName="parSpace" presStyleCnt="0"/>
      <dgm:spPr/>
    </dgm:pt>
  </dgm:ptLst>
  <dgm:cxnLst>
    <dgm:cxn modelId="{BCCB936E-1634-3843-A44C-1203B764B147}" type="presOf" srcId="{40EA76D7-9460-E947-A5C1-E0CFE4D64B75}" destId="{58BD575A-CF96-4841-9518-D87A5B16335B}" srcOrd="0" destOrd="0" presId="urn:microsoft.com/office/officeart/2008/layout/CircleAccentTimeline"/>
    <dgm:cxn modelId="{338D13A5-70BD-CA4F-B834-E103FBE2BD21}" srcId="{40EA76D7-9460-E947-A5C1-E0CFE4D64B75}" destId="{51DDA4B5-89C0-F141-8437-F0811D5A6217}" srcOrd="0" destOrd="0" parTransId="{61F39E09-3196-6342-A57D-FA62442BA339}" sibTransId="{F89A38CE-B9B7-C443-A77A-9DD8A42C9AB5}"/>
    <dgm:cxn modelId="{A6081C6B-A839-3A4F-98D4-A4EE5F58A9F3}" srcId="{40EA76D7-9460-E947-A5C1-E0CFE4D64B75}" destId="{FECFB05D-4078-864C-A443-13F881F724E3}" srcOrd="3" destOrd="0" parTransId="{5F5F887F-1C59-1F4D-B4C4-027602C593B1}" sibTransId="{72FE235C-1F90-D34E-ACFF-142F47E15B11}"/>
    <dgm:cxn modelId="{2E3C1B5D-937B-014E-B0B9-290F8785E3C7}" type="presOf" srcId="{C8CFB227-C3B2-2C4A-8795-F41E06217B18}" destId="{1F276897-3A04-A54A-95FD-F1D631E3F745}" srcOrd="0" destOrd="0" presId="urn:microsoft.com/office/officeart/2008/layout/CircleAccentTimeline"/>
    <dgm:cxn modelId="{F7570B89-30D9-214D-8EB7-DB02C84FB247}" type="presOf" srcId="{62421D17-17BD-7448-9D3A-B53346CD553A}" destId="{C10D8A69-4912-1E42-BB0C-C93FBDA17C6B}" srcOrd="0" destOrd="0" presId="urn:microsoft.com/office/officeart/2008/layout/CircleAccentTimeline"/>
    <dgm:cxn modelId="{3F2CB225-CC5C-3B46-B236-68355C4D0ED5}" srcId="{761F09F3-4819-EE43-B052-AAC637DF0F83}" destId="{E5B60276-3972-1A4B-A434-D4938499D34A}" srcOrd="1" destOrd="0" parTransId="{D75C54FE-6540-C74E-8614-CC6737E3C5D8}" sibTransId="{E14AD8F7-2B9E-2B4C-A794-A2A8C9E1E64E}"/>
    <dgm:cxn modelId="{8CAE8280-7F9D-3A4D-8009-3D127092F77B}" type="presOf" srcId="{761F09F3-4819-EE43-B052-AAC637DF0F83}" destId="{71377F6A-3694-9847-9ABB-D27EF07CBCD0}" srcOrd="0" destOrd="0" presId="urn:microsoft.com/office/officeart/2008/layout/CircleAccentTimeline"/>
    <dgm:cxn modelId="{80067286-F0B0-F141-B343-1A07D50D7C61}" type="presOf" srcId="{A5814020-B0B1-0546-AFCB-DE447C3890A4}" destId="{F058D67C-EB90-6946-A6C2-CA86085C8285}" srcOrd="0" destOrd="0" presId="urn:microsoft.com/office/officeart/2008/layout/CircleAccentTimeline"/>
    <dgm:cxn modelId="{373EAB06-4648-114D-ADE6-7B68D20F4943}" type="presOf" srcId="{51DDA4B5-89C0-F141-8437-F0811D5A6217}" destId="{FC040D3E-BFF2-7149-8933-D86356C39517}" srcOrd="0" destOrd="0" presId="urn:microsoft.com/office/officeart/2008/layout/CircleAccentTimeline"/>
    <dgm:cxn modelId="{4AB1937E-BD14-C149-AA55-8BABC2964E24}" type="presOf" srcId="{145D2394-8DE0-4242-9258-567D817F4047}" destId="{67E8D815-0B67-D143-BA5F-B30272F12AD6}" srcOrd="0" destOrd="0" presId="urn:microsoft.com/office/officeart/2008/layout/CircleAccentTimeline"/>
    <dgm:cxn modelId="{44F97B93-724D-994A-BC03-BE8E8B1BD93C}" srcId="{761F09F3-4819-EE43-B052-AAC637DF0F83}" destId="{FE865236-801D-3344-A286-45370D3DF8CE}" srcOrd="4" destOrd="0" parTransId="{EB45CD17-1AF1-C641-82C7-F3473367C214}" sibTransId="{3E42159B-072A-4044-B591-3FB4133D6773}"/>
    <dgm:cxn modelId="{A8700157-3000-B54B-B474-3BBDDF9DC098}" type="presOf" srcId="{0D569795-5965-A245-9E9C-94620C14EABC}" destId="{F6F7545F-C551-1E44-9C2C-993581DD6DBD}" srcOrd="0" destOrd="0" presId="urn:microsoft.com/office/officeart/2008/layout/CircleAccentTimeline"/>
    <dgm:cxn modelId="{BECDC8E0-153F-B74D-9A0B-AB11A393A1F5}" type="presOf" srcId="{E5B60276-3972-1A4B-A434-D4938499D34A}" destId="{69432A8C-21DA-9C46-9A9B-C443F406880D}" srcOrd="0" destOrd="0" presId="urn:microsoft.com/office/officeart/2008/layout/CircleAccentTimeline"/>
    <dgm:cxn modelId="{DAF5BC39-47ED-9740-A5B8-EF62BC12E64B}" srcId="{761F09F3-4819-EE43-B052-AAC637DF0F83}" destId="{A5814020-B0B1-0546-AFCB-DE447C3890A4}" srcOrd="3" destOrd="0" parTransId="{FFF7127B-33B0-3B4F-A68E-E0DFCB852774}" sibTransId="{0511AC27-F5B2-EA4F-90E4-980DD418C711}"/>
    <dgm:cxn modelId="{7B65C483-1C14-F54D-8370-ACA41FE887E0}" srcId="{40EA76D7-9460-E947-A5C1-E0CFE4D64B75}" destId="{62421D17-17BD-7448-9D3A-B53346CD553A}" srcOrd="1" destOrd="0" parTransId="{3F944B20-9309-7941-9A73-B7574200D7FA}" sibTransId="{4BE25616-305F-5149-9498-1C18E291C8F9}"/>
    <dgm:cxn modelId="{25CE2EDA-B3DA-5C42-8271-4842647801D8}" type="presOf" srcId="{B437CEDF-1FE3-7243-A164-3B8C8C2F52E2}" destId="{DBE92E9B-FCC3-3244-A8CB-9ACDB77FF3C1}" srcOrd="0" destOrd="0" presId="urn:microsoft.com/office/officeart/2008/layout/CircleAccentTimeline"/>
    <dgm:cxn modelId="{71ECEA72-BCC4-7743-9147-26CE562A4DC0}" type="presOf" srcId="{FECFB05D-4078-864C-A443-13F881F724E3}" destId="{1B4ACCA5-B84A-934C-924F-15307E511AF6}" srcOrd="0" destOrd="0" presId="urn:microsoft.com/office/officeart/2008/layout/CircleAccentTimeline"/>
    <dgm:cxn modelId="{A35266A2-19C9-9A44-8AAE-4B3128F07F66}" srcId="{E5B60276-3972-1A4B-A434-D4938499D34A}" destId="{0D569795-5965-A245-9E9C-94620C14EABC}" srcOrd="0" destOrd="0" parTransId="{B683F2C9-F982-F840-B7C3-C995C05EE6C2}" sibTransId="{EAC88C98-54CF-6C44-9EA5-8D4C43949A19}"/>
    <dgm:cxn modelId="{E62A96A9-C340-B14B-A499-64DADC05A664}" srcId="{A5814020-B0B1-0546-AFCB-DE447C3890A4}" destId="{B437CEDF-1FE3-7243-A164-3B8C8C2F52E2}" srcOrd="0" destOrd="0" parTransId="{2B6216AC-1D89-AC4F-9A91-339D6561C1B5}" sibTransId="{00421173-CC5F-EA42-84AE-E0CF2354D897}"/>
    <dgm:cxn modelId="{B7D894F7-0BD3-EB42-9E60-C42A88C2E57C}" type="presOf" srcId="{A8F514AA-952D-DB48-A2EE-5F0206BF973B}" destId="{18BF638F-D1F0-5140-B66E-AFA940309E10}" srcOrd="0" destOrd="0" presId="urn:microsoft.com/office/officeart/2008/layout/CircleAccentTimeline"/>
    <dgm:cxn modelId="{57827F87-02E5-DF41-870E-93AD6D80A6EB}" srcId="{40EA76D7-9460-E947-A5C1-E0CFE4D64B75}" destId="{145D2394-8DE0-4242-9258-567D817F4047}" srcOrd="2" destOrd="0" parTransId="{517C07E6-D476-FD49-864A-E4A124A4BA66}" sibTransId="{84CB19DA-1B03-6A46-9570-7F2F43CC57A0}"/>
    <dgm:cxn modelId="{63F0A952-2F47-7943-B9C5-0FFA0C5A4F04}" type="presOf" srcId="{FE865236-801D-3344-A286-45370D3DF8CE}" destId="{F08974DA-2BCC-4A41-8A56-D8CA0BE2624E}" srcOrd="0" destOrd="0" presId="urn:microsoft.com/office/officeart/2008/layout/CircleAccentTimeline"/>
    <dgm:cxn modelId="{E864BFAC-C6FD-534C-93E3-53383CCFF31E}" srcId="{761F09F3-4819-EE43-B052-AAC637DF0F83}" destId="{A8F514AA-952D-DB48-A2EE-5F0206BF973B}" srcOrd="2" destOrd="0" parTransId="{7421DACF-FEAF-2042-B38E-D44747F6736B}" sibTransId="{810F0FFD-0AB7-644F-B767-1DE434E3D067}"/>
    <dgm:cxn modelId="{F060DB60-4CC0-E345-954B-2CB98311B006}" srcId="{761F09F3-4819-EE43-B052-AAC637DF0F83}" destId="{40EA76D7-9460-E947-A5C1-E0CFE4D64B75}" srcOrd="0" destOrd="0" parTransId="{DE959E1C-1820-4D4A-9869-D6CE3693111D}" sibTransId="{C9D9795F-CDA5-D747-85C9-2BD07DC70DA6}"/>
    <dgm:cxn modelId="{536F9090-CAB3-4E48-9F78-EF66FBE5C375}" srcId="{A8F514AA-952D-DB48-A2EE-5F0206BF973B}" destId="{C8CFB227-C3B2-2C4A-8795-F41E06217B18}" srcOrd="0" destOrd="0" parTransId="{88CEAA27-76B0-FD41-9E09-E5EEAC13067C}" sibTransId="{EA0ED5D9-CBE8-A545-988C-AD073C9F2432}"/>
    <dgm:cxn modelId="{9055A07B-B453-7647-B4CB-B94482004C30}" type="presParOf" srcId="{71377F6A-3694-9847-9ABB-D27EF07CBCD0}" destId="{01A92B37-3D8E-CC44-B81C-FC0F5DF73EE3}" srcOrd="0" destOrd="0" presId="urn:microsoft.com/office/officeart/2008/layout/CircleAccentTimeline"/>
    <dgm:cxn modelId="{3AE7E594-3A1B-F943-B4F2-30B878382261}" type="presParOf" srcId="{01A92B37-3D8E-CC44-B81C-FC0F5DF73EE3}" destId="{1E65BCED-A662-6545-ABA7-AC5C815E1FD2}" srcOrd="0" destOrd="0" presId="urn:microsoft.com/office/officeart/2008/layout/CircleAccentTimeline"/>
    <dgm:cxn modelId="{4FF93FC3-4458-7F44-B1CD-4F41E341C4CC}" type="presParOf" srcId="{01A92B37-3D8E-CC44-B81C-FC0F5DF73EE3}" destId="{58BD575A-CF96-4841-9518-D87A5B16335B}" srcOrd="1" destOrd="0" presId="urn:microsoft.com/office/officeart/2008/layout/CircleAccentTimeline"/>
    <dgm:cxn modelId="{B7B7973B-FF87-374A-8B8A-C74A19ECF9B8}" type="presParOf" srcId="{01A92B37-3D8E-CC44-B81C-FC0F5DF73EE3}" destId="{3A875DEC-059E-CF4C-8239-C548B63A2FF8}" srcOrd="2" destOrd="0" presId="urn:microsoft.com/office/officeart/2008/layout/CircleAccentTimeline"/>
    <dgm:cxn modelId="{F655A539-4222-F242-A9DB-9F0C6C8E4B83}" type="presParOf" srcId="{71377F6A-3694-9847-9ABB-D27EF07CBCD0}" destId="{2A8EE196-3555-8C4F-9FF4-BB0070C8F123}" srcOrd="1" destOrd="0" presId="urn:microsoft.com/office/officeart/2008/layout/CircleAccentTimeline"/>
    <dgm:cxn modelId="{9AD6AB3B-316F-AE4B-9EF2-A96FCFBC8B28}" type="presParOf" srcId="{71377F6A-3694-9847-9ABB-D27EF07CBCD0}" destId="{ADEF5704-9719-9D41-8092-1003FD2E4BBF}" srcOrd="2" destOrd="0" presId="urn:microsoft.com/office/officeart/2008/layout/CircleAccentTimeline"/>
    <dgm:cxn modelId="{409BA74B-3B26-0D4E-BEFF-3AF07201B7DA}" type="presParOf" srcId="{71377F6A-3694-9847-9ABB-D27EF07CBCD0}" destId="{5FC792D6-70A2-974B-830D-B09E1458CFBE}" srcOrd="3" destOrd="0" presId="urn:microsoft.com/office/officeart/2008/layout/CircleAccentTimeline"/>
    <dgm:cxn modelId="{DDB6504F-007C-0C49-8512-BE62525964FD}" type="presParOf" srcId="{71377F6A-3694-9847-9ABB-D27EF07CBCD0}" destId="{6EBEC2C7-31CE-604B-9978-161C0392D842}" srcOrd="4" destOrd="0" presId="urn:microsoft.com/office/officeart/2008/layout/CircleAccentTimeline"/>
    <dgm:cxn modelId="{1CF68077-0A30-5446-9BFB-E78545625B6E}" type="presParOf" srcId="{6EBEC2C7-31CE-604B-9978-161C0392D842}" destId="{63B0AACF-F11B-494F-A0BD-BCE0ED91AF2F}" srcOrd="0" destOrd="0" presId="urn:microsoft.com/office/officeart/2008/layout/CircleAccentTimeline"/>
    <dgm:cxn modelId="{5B1116B5-0001-F241-A914-7BFE15DDD890}" type="presParOf" srcId="{6EBEC2C7-31CE-604B-9978-161C0392D842}" destId="{FC040D3E-BFF2-7149-8933-D86356C39517}" srcOrd="1" destOrd="0" presId="urn:microsoft.com/office/officeart/2008/layout/CircleAccentTimeline"/>
    <dgm:cxn modelId="{2159BAA2-1CB8-B942-9716-906F9293A876}" type="presParOf" srcId="{6EBEC2C7-31CE-604B-9978-161C0392D842}" destId="{1440FA02-085C-6140-80BE-574B3199C48F}" srcOrd="2" destOrd="0" presId="urn:microsoft.com/office/officeart/2008/layout/CircleAccentTimeline"/>
    <dgm:cxn modelId="{D9083BEC-46A5-144E-9843-681E742098FE}" type="presParOf" srcId="{71377F6A-3694-9847-9ABB-D27EF07CBCD0}" destId="{DD099883-A399-2647-A0A5-85979FC25024}" srcOrd="5" destOrd="0" presId="urn:microsoft.com/office/officeart/2008/layout/CircleAccentTimeline"/>
    <dgm:cxn modelId="{88D766EE-B920-0443-82F6-1900BEDEB7DC}" type="presParOf" srcId="{71377F6A-3694-9847-9ABB-D27EF07CBCD0}" destId="{0E1AFD41-09AC-7D4F-9299-EC194DF3470E}" srcOrd="6" destOrd="0" presId="urn:microsoft.com/office/officeart/2008/layout/CircleAccentTimeline"/>
    <dgm:cxn modelId="{B19A1C67-C810-3B4C-9F9D-EB1C9CAE6E53}" type="presParOf" srcId="{71377F6A-3694-9847-9ABB-D27EF07CBCD0}" destId="{E811F32E-985A-3A46-A6C7-813D1F513975}" srcOrd="7" destOrd="0" presId="urn:microsoft.com/office/officeart/2008/layout/CircleAccentTimeline"/>
    <dgm:cxn modelId="{F88F09BB-5457-6F4D-B23A-D2E2248107DB}" type="presParOf" srcId="{71377F6A-3694-9847-9ABB-D27EF07CBCD0}" destId="{6A07AA5E-F06F-9242-8398-9B4C2DF8BBDA}" srcOrd="8" destOrd="0" presId="urn:microsoft.com/office/officeart/2008/layout/CircleAccentTimeline"/>
    <dgm:cxn modelId="{7CC444A5-0FB0-A44F-8AA6-2BE44DBC5B16}" type="presParOf" srcId="{6A07AA5E-F06F-9242-8398-9B4C2DF8BBDA}" destId="{D4DDF93A-5A7D-E34B-B836-C1D47E7CFCD5}" srcOrd="0" destOrd="0" presId="urn:microsoft.com/office/officeart/2008/layout/CircleAccentTimeline"/>
    <dgm:cxn modelId="{5355663F-99FB-B142-A18A-084D6C1C9A94}" type="presParOf" srcId="{6A07AA5E-F06F-9242-8398-9B4C2DF8BBDA}" destId="{C10D8A69-4912-1E42-BB0C-C93FBDA17C6B}" srcOrd="1" destOrd="0" presId="urn:microsoft.com/office/officeart/2008/layout/CircleAccentTimeline"/>
    <dgm:cxn modelId="{712E11F9-E185-7143-BF78-4F13E34CB5E7}" type="presParOf" srcId="{6A07AA5E-F06F-9242-8398-9B4C2DF8BBDA}" destId="{AEDD535F-1931-DD4F-9221-63560E4AC5AB}" srcOrd="2" destOrd="0" presId="urn:microsoft.com/office/officeart/2008/layout/CircleAccentTimeline"/>
    <dgm:cxn modelId="{68F1DBF9-1CF6-294E-9DD6-34026810E273}" type="presParOf" srcId="{71377F6A-3694-9847-9ABB-D27EF07CBCD0}" destId="{F42CF655-8347-BB47-90C1-AF9EF8B3AA1C}" srcOrd="9" destOrd="0" presId="urn:microsoft.com/office/officeart/2008/layout/CircleAccentTimeline"/>
    <dgm:cxn modelId="{6050D4CB-CD9B-B645-AA38-212042588C8F}" type="presParOf" srcId="{71377F6A-3694-9847-9ABB-D27EF07CBCD0}" destId="{6B835B45-E49F-E647-BBA6-A44C423DD752}" srcOrd="10" destOrd="0" presId="urn:microsoft.com/office/officeart/2008/layout/CircleAccentTimeline"/>
    <dgm:cxn modelId="{42BC902E-E218-1C4D-A75C-DEE08E2FBCCD}" type="presParOf" srcId="{71377F6A-3694-9847-9ABB-D27EF07CBCD0}" destId="{4DE81575-619B-DE43-9266-B7065A23BDB7}" srcOrd="11" destOrd="0" presId="urn:microsoft.com/office/officeart/2008/layout/CircleAccentTimeline"/>
    <dgm:cxn modelId="{1962B330-DE0A-FC40-81CD-A445AA2809E9}" type="presParOf" srcId="{71377F6A-3694-9847-9ABB-D27EF07CBCD0}" destId="{CA90D44D-C77F-E348-8752-2C036F3B3159}" srcOrd="12" destOrd="0" presId="urn:microsoft.com/office/officeart/2008/layout/CircleAccentTimeline"/>
    <dgm:cxn modelId="{0375A885-EB3D-A44A-957D-4B95F5AF9506}" type="presParOf" srcId="{CA90D44D-C77F-E348-8752-2C036F3B3159}" destId="{B28243E0-8743-0B4B-911C-3839C413652B}" srcOrd="0" destOrd="0" presId="urn:microsoft.com/office/officeart/2008/layout/CircleAccentTimeline"/>
    <dgm:cxn modelId="{B7D8C722-5089-8D4C-861C-2EB34E96439D}" type="presParOf" srcId="{CA90D44D-C77F-E348-8752-2C036F3B3159}" destId="{67E8D815-0B67-D143-BA5F-B30272F12AD6}" srcOrd="1" destOrd="0" presId="urn:microsoft.com/office/officeart/2008/layout/CircleAccentTimeline"/>
    <dgm:cxn modelId="{52B7C302-0176-114C-80DA-C55E4D20F81C}" type="presParOf" srcId="{CA90D44D-C77F-E348-8752-2C036F3B3159}" destId="{C843E22B-D496-EA4B-BC90-BC28C15EA4FD}" srcOrd="2" destOrd="0" presId="urn:microsoft.com/office/officeart/2008/layout/CircleAccentTimeline"/>
    <dgm:cxn modelId="{6E32836B-FCA7-4E44-9D37-AB8D975C6155}" type="presParOf" srcId="{71377F6A-3694-9847-9ABB-D27EF07CBCD0}" destId="{974E1EC9-BB6D-CC42-8E99-007E8A2F3B7C}" srcOrd="13" destOrd="0" presId="urn:microsoft.com/office/officeart/2008/layout/CircleAccentTimeline"/>
    <dgm:cxn modelId="{AFB2E41C-3395-9946-9306-A67521944603}" type="presParOf" srcId="{71377F6A-3694-9847-9ABB-D27EF07CBCD0}" destId="{0997355B-D3F8-334C-810E-24BD94A0527C}" srcOrd="14" destOrd="0" presId="urn:microsoft.com/office/officeart/2008/layout/CircleAccentTimeline"/>
    <dgm:cxn modelId="{5F2B2653-DEB4-DD4E-98AE-8D6AAFEFF681}" type="presParOf" srcId="{71377F6A-3694-9847-9ABB-D27EF07CBCD0}" destId="{E1AD17B7-6815-944A-A395-51E7E8197268}" srcOrd="15" destOrd="0" presId="urn:microsoft.com/office/officeart/2008/layout/CircleAccentTimeline"/>
    <dgm:cxn modelId="{ECD97BD9-2503-494C-9471-6FFA84918B73}" type="presParOf" srcId="{71377F6A-3694-9847-9ABB-D27EF07CBCD0}" destId="{65F1DD05-F5E9-404D-8574-4E06894A36F8}" srcOrd="16" destOrd="0" presId="urn:microsoft.com/office/officeart/2008/layout/CircleAccentTimeline"/>
    <dgm:cxn modelId="{C145B844-2E6B-2040-B149-FC7335195D9F}" type="presParOf" srcId="{65F1DD05-F5E9-404D-8574-4E06894A36F8}" destId="{D4C3ACD5-CE9E-6A4E-93E3-E728AAE7B2E1}" srcOrd="0" destOrd="0" presId="urn:microsoft.com/office/officeart/2008/layout/CircleAccentTimeline"/>
    <dgm:cxn modelId="{F0DCA007-E00B-FA49-B953-8098DA413E4E}" type="presParOf" srcId="{65F1DD05-F5E9-404D-8574-4E06894A36F8}" destId="{1B4ACCA5-B84A-934C-924F-15307E511AF6}" srcOrd="1" destOrd="0" presId="urn:microsoft.com/office/officeart/2008/layout/CircleAccentTimeline"/>
    <dgm:cxn modelId="{325F6682-6903-714F-BFBA-9577ABCFFD51}" type="presParOf" srcId="{65F1DD05-F5E9-404D-8574-4E06894A36F8}" destId="{D95C8775-B872-5340-AB7D-B80539464C86}" srcOrd="2" destOrd="0" presId="urn:microsoft.com/office/officeart/2008/layout/CircleAccentTimeline"/>
    <dgm:cxn modelId="{888EE92A-2A60-824F-8024-47B08A99E147}" type="presParOf" srcId="{71377F6A-3694-9847-9ABB-D27EF07CBCD0}" destId="{4E7F41A8-4D01-EE46-AAE3-5400B3A6F265}" srcOrd="17" destOrd="0" presId="urn:microsoft.com/office/officeart/2008/layout/CircleAccentTimeline"/>
    <dgm:cxn modelId="{F4281335-4BA6-0344-AAD1-D66FF711CF2E}" type="presParOf" srcId="{71377F6A-3694-9847-9ABB-D27EF07CBCD0}" destId="{8DBA52F4-9990-014B-B142-61DDCB4E1AB7}" srcOrd="18" destOrd="0" presId="urn:microsoft.com/office/officeart/2008/layout/CircleAccentTimeline"/>
    <dgm:cxn modelId="{DAA0FAA1-798D-B84D-BF8A-25CA956103E7}" type="presParOf" srcId="{71377F6A-3694-9847-9ABB-D27EF07CBCD0}" destId="{42C0D4BA-C6E1-F04A-AB70-9D1EC9F482D3}" srcOrd="19" destOrd="0" presId="urn:microsoft.com/office/officeart/2008/layout/CircleAccentTimeline"/>
    <dgm:cxn modelId="{02A7CF1B-FA50-3C42-AC67-B04657BB7E1D}" type="presParOf" srcId="{42C0D4BA-C6E1-F04A-AB70-9D1EC9F482D3}" destId="{4269A419-53B8-F145-AB2E-FD8738BD4C37}" srcOrd="0" destOrd="0" presId="urn:microsoft.com/office/officeart/2008/layout/CircleAccentTimeline"/>
    <dgm:cxn modelId="{E029BE47-633D-2948-B5EF-7CE4AEBA2B45}" type="presParOf" srcId="{42C0D4BA-C6E1-F04A-AB70-9D1EC9F482D3}" destId="{69432A8C-21DA-9C46-9A9B-C443F406880D}" srcOrd="1" destOrd="0" presId="urn:microsoft.com/office/officeart/2008/layout/CircleAccentTimeline"/>
    <dgm:cxn modelId="{8D57845A-1BEE-F54F-88A2-930A026449AB}" type="presParOf" srcId="{42C0D4BA-C6E1-F04A-AB70-9D1EC9F482D3}" destId="{3C8C3F90-7ED7-0749-9A2F-11CE3ED6CF1D}" srcOrd="2" destOrd="0" presId="urn:microsoft.com/office/officeart/2008/layout/CircleAccentTimeline"/>
    <dgm:cxn modelId="{CCDAE8F6-E53A-3042-87C5-A15DFF3A834C}" type="presParOf" srcId="{71377F6A-3694-9847-9ABB-D27EF07CBCD0}" destId="{25F5CF76-950C-DB4F-8BAB-5A5DF11ACBA1}" srcOrd="20" destOrd="0" presId="urn:microsoft.com/office/officeart/2008/layout/CircleAccentTimeline"/>
    <dgm:cxn modelId="{0EE12C3C-F293-5441-A9A5-F8B5C079C6C9}" type="presParOf" srcId="{71377F6A-3694-9847-9ABB-D27EF07CBCD0}" destId="{AB74D17B-8597-6543-AFC2-DDA7129C72B0}" srcOrd="21" destOrd="0" presId="urn:microsoft.com/office/officeart/2008/layout/CircleAccentTimeline"/>
    <dgm:cxn modelId="{ED2C2418-A772-4042-A4AC-9BA4CAFE111D}" type="presParOf" srcId="{71377F6A-3694-9847-9ABB-D27EF07CBCD0}" destId="{45243EA0-17A2-B441-9F3C-8F869FAFD1B9}" srcOrd="22" destOrd="0" presId="urn:microsoft.com/office/officeart/2008/layout/CircleAccentTimeline"/>
    <dgm:cxn modelId="{A3B519E4-27FD-5643-9819-609882ED8955}" type="presParOf" srcId="{71377F6A-3694-9847-9ABB-D27EF07CBCD0}" destId="{F319F3DC-A3F1-0742-8A0D-021ED5F31361}" srcOrd="23" destOrd="0" presId="urn:microsoft.com/office/officeart/2008/layout/CircleAccentTimeline"/>
    <dgm:cxn modelId="{26A39470-326D-C145-887A-716847068511}" type="presParOf" srcId="{F319F3DC-A3F1-0742-8A0D-021ED5F31361}" destId="{C8915F70-BE6F-594B-B980-D9EA5128B877}" srcOrd="0" destOrd="0" presId="urn:microsoft.com/office/officeart/2008/layout/CircleAccentTimeline"/>
    <dgm:cxn modelId="{170F9C6B-E1FB-F54B-9541-E5AF1E533512}" type="presParOf" srcId="{F319F3DC-A3F1-0742-8A0D-021ED5F31361}" destId="{F6F7545F-C551-1E44-9C2C-993581DD6DBD}" srcOrd="1" destOrd="0" presId="urn:microsoft.com/office/officeart/2008/layout/CircleAccentTimeline"/>
    <dgm:cxn modelId="{82F36DFE-C50F-C74B-B21C-F31C36F90C06}" type="presParOf" srcId="{F319F3DC-A3F1-0742-8A0D-021ED5F31361}" destId="{D912D9B4-1570-9644-BCE9-3BDB41597884}" srcOrd="2" destOrd="0" presId="urn:microsoft.com/office/officeart/2008/layout/CircleAccentTimeline"/>
    <dgm:cxn modelId="{8E2233E4-02CC-254D-9549-C662D72AA880}" type="presParOf" srcId="{71377F6A-3694-9847-9ABB-D27EF07CBCD0}" destId="{9043DC63-FBA4-3B4A-A3CD-38077CA5D41D}" srcOrd="24" destOrd="0" presId="urn:microsoft.com/office/officeart/2008/layout/CircleAccentTimeline"/>
    <dgm:cxn modelId="{82D1C198-2D62-8B4C-ABAA-B5B3CB717518}" type="presParOf" srcId="{71377F6A-3694-9847-9ABB-D27EF07CBCD0}" destId="{4C39391D-8D06-4841-89BF-949446F05EFD}" srcOrd="25" destOrd="0" presId="urn:microsoft.com/office/officeart/2008/layout/CircleAccentTimeline"/>
    <dgm:cxn modelId="{45166CD2-C7F6-E346-BDD0-AB3C19CBB63D}" type="presParOf" srcId="{71377F6A-3694-9847-9ABB-D27EF07CBCD0}" destId="{1A3526ED-730D-2A40-B49B-EDBCF5D4577C}" srcOrd="26" destOrd="0" presId="urn:microsoft.com/office/officeart/2008/layout/CircleAccentTimeline"/>
    <dgm:cxn modelId="{4402F533-B617-084A-9D4C-C269985FDF24}" type="presParOf" srcId="{1A3526ED-730D-2A40-B49B-EDBCF5D4577C}" destId="{4C5CF153-00B5-1849-A597-3825653F19D7}" srcOrd="0" destOrd="0" presId="urn:microsoft.com/office/officeart/2008/layout/CircleAccentTimeline"/>
    <dgm:cxn modelId="{8CCCA8BE-34D0-F947-9DC3-2D01D02E4778}" type="presParOf" srcId="{1A3526ED-730D-2A40-B49B-EDBCF5D4577C}" destId="{18BF638F-D1F0-5140-B66E-AFA940309E10}" srcOrd="1" destOrd="0" presId="urn:microsoft.com/office/officeart/2008/layout/CircleAccentTimeline"/>
    <dgm:cxn modelId="{896517FD-1A72-0D4C-AD33-1076737D36EF}" type="presParOf" srcId="{1A3526ED-730D-2A40-B49B-EDBCF5D4577C}" destId="{4AE625C0-7B1E-634D-A165-697B08CD7431}" srcOrd="2" destOrd="0" presId="urn:microsoft.com/office/officeart/2008/layout/CircleAccentTimeline"/>
    <dgm:cxn modelId="{B69E5383-C18A-E34D-B393-F6F223A5F987}" type="presParOf" srcId="{71377F6A-3694-9847-9ABB-D27EF07CBCD0}" destId="{6213562C-42B5-CF4F-A34D-97BE3BA7EDB1}" srcOrd="27" destOrd="0" presId="urn:microsoft.com/office/officeart/2008/layout/CircleAccentTimeline"/>
    <dgm:cxn modelId="{CB713C63-F064-3547-A4FA-4F25BFF469D7}" type="presParOf" srcId="{71377F6A-3694-9847-9ABB-D27EF07CBCD0}" destId="{FFB266FC-B97D-F84F-9899-6BA5C8DC541C}" srcOrd="28" destOrd="0" presId="urn:microsoft.com/office/officeart/2008/layout/CircleAccentTimeline"/>
    <dgm:cxn modelId="{670E80F0-1CA8-8342-83E1-590995A0E7B2}" type="presParOf" srcId="{71377F6A-3694-9847-9ABB-D27EF07CBCD0}" destId="{9B7C6524-6FD7-E14E-9824-DEF20E22EBF0}" srcOrd="29" destOrd="0" presId="urn:microsoft.com/office/officeart/2008/layout/CircleAccentTimeline"/>
    <dgm:cxn modelId="{2DC13BBB-DA01-1A40-84F9-B3582DF5EB66}" type="presParOf" srcId="{71377F6A-3694-9847-9ABB-D27EF07CBCD0}" destId="{84411943-170B-D542-BE53-09D32B77EDC6}" srcOrd="30" destOrd="0" presId="urn:microsoft.com/office/officeart/2008/layout/CircleAccentTimeline"/>
    <dgm:cxn modelId="{A2D0679A-540F-1143-B1F1-94AE9F02DAE0}" type="presParOf" srcId="{84411943-170B-D542-BE53-09D32B77EDC6}" destId="{CF8E5C27-4A60-FF48-BDF2-226E8363BD8A}" srcOrd="0" destOrd="0" presId="urn:microsoft.com/office/officeart/2008/layout/CircleAccentTimeline"/>
    <dgm:cxn modelId="{768B1615-06FB-6C4F-BFD9-C144D7575E11}" type="presParOf" srcId="{84411943-170B-D542-BE53-09D32B77EDC6}" destId="{1F276897-3A04-A54A-95FD-F1D631E3F745}" srcOrd="1" destOrd="0" presId="urn:microsoft.com/office/officeart/2008/layout/CircleAccentTimeline"/>
    <dgm:cxn modelId="{B5AAF64B-E02F-8F44-B036-B6A12B7EF2FD}" type="presParOf" srcId="{84411943-170B-D542-BE53-09D32B77EDC6}" destId="{6BA1E796-E0DF-CB46-98E9-6A2556AE8F29}" srcOrd="2" destOrd="0" presId="urn:microsoft.com/office/officeart/2008/layout/CircleAccentTimeline"/>
    <dgm:cxn modelId="{19C5B8BD-EE74-764A-BD62-BFDE53A105E0}" type="presParOf" srcId="{71377F6A-3694-9847-9ABB-D27EF07CBCD0}" destId="{70CB20C9-86E4-4048-B65E-11F2CECCFFC8}" srcOrd="31" destOrd="0" presId="urn:microsoft.com/office/officeart/2008/layout/CircleAccentTimeline"/>
    <dgm:cxn modelId="{7D3E9999-8594-244B-B89C-1FFD120539AC}" type="presParOf" srcId="{71377F6A-3694-9847-9ABB-D27EF07CBCD0}" destId="{576F9C2D-D37D-C94F-B5BF-92B66497B993}" srcOrd="32" destOrd="0" presId="urn:microsoft.com/office/officeart/2008/layout/CircleAccentTimeline"/>
    <dgm:cxn modelId="{770FF432-9B9A-4F4B-A692-F2F9E73FF171}" type="presParOf" srcId="{71377F6A-3694-9847-9ABB-D27EF07CBCD0}" destId="{D8C0C589-7582-2040-9223-9F5F6291FD9D}" srcOrd="33" destOrd="0" presId="urn:microsoft.com/office/officeart/2008/layout/CircleAccentTimeline"/>
    <dgm:cxn modelId="{AFFEB562-FC7B-2449-8BE1-398248AA1805}" type="presParOf" srcId="{D8C0C589-7582-2040-9223-9F5F6291FD9D}" destId="{9C4F584B-056D-B34B-AF96-76DCB3BDF20B}" srcOrd="0" destOrd="0" presId="urn:microsoft.com/office/officeart/2008/layout/CircleAccentTimeline"/>
    <dgm:cxn modelId="{36143361-0726-3C40-9A11-CA968A9C80E2}" type="presParOf" srcId="{D8C0C589-7582-2040-9223-9F5F6291FD9D}" destId="{F058D67C-EB90-6946-A6C2-CA86085C8285}" srcOrd="1" destOrd="0" presId="urn:microsoft.com/office/officeart/2008/layout/CircleAccentTimeline"/>
    <dgm:cxn modelId="{E97F8C39-F3A3-CC40-BE12-5110E59F6C0C}" type="presParOf" srcId="{D8C0C589-7582-2040-9223-9F5F6291FD9D}" destId="{17D93E94-D1B0-F941-947A-EE3C782CAA40}" srcOrd="2" destOrd="0" presId="urn:microsoft.com/office/officeart/2008/layout/CircleAccentTimeline"/>
    <dgm:cxn modelId="{E9FEA634-B33A-5D4C-A0BB-97D04679AB55}" type="presParOf" srcId="{71377F6A-3694-9847-9ABB-D27EF07CBCD0}" destId="{D6332120-7A15-1247-9A59-F917622E14EB}" srcOrd="34" destOrd="0" presId="urn:microsoft.com/office/officeart/2008/layout/CircleAccentTimeline"/>
    <dgm:cxn modelId="{0F8C2024-DC12-C047-9065-A36B8BBFBC79}" type="presParOf" srcId="{71377F6A-3694-9847-9ABB-D27EF07CBCD0}" destId="{3ECF3080-264E-3F4E-94C4-5B9DECF8A5E2}" srcOrd="35" destOrd="0" presId="urn:microsoft.com/office/officeart/2008/layout/CircleAccentTimeline"/>
    <dgm:cxn modelId="{52918530-DD6B-CB47-8B06-2013C7D315E4}" type="presParOf" srcId="{71377F6A-3694-9847-9ABB-D27EF07CBCD0}" destId="{987E4D5B-2523-DC48-9B5E-E476A91A5635}" srcOrd="36" destOrd="0" presId="urn:microsoft.com/office/officeart/2008/layout/CircleAccentTimeline"/>
    <dgm:cxn modelId="{71D91213-BD3C-5B41-9B1D-2D211C8A5E32}" type="presParOf" srcId="{71377F6A-3694-9847-9ABB-D27EF07CBCD0}" destId="{F270D4B1-A9B3-BE4C-B731-C6C1C049B1B9}" srcOrd="37" destOrd="0" presId="urn:microsoft.com/office/officeart/2008/layout/CircleAccentTimeline"/>
    <dgm:cxn modelId="{2F5C641C-2EDC-AE40-810D-59B67E0E901A}" type="presParOf" srcId="{F270D4B1-A9B3-BE4C-B731-C6C1C049B1B9}" destId="{2BA891FA-CB85-A045-94D7-E64BF7264895}" srcOrd="0" destOrd="0" presId="urn:microsoft.com/office/officeart/2008/layout/CircleAccentTimeline"/>
    <dgm:cxn modelId="{25F605AD-DFCA-7E4A-B814-42E5B53AEC89}" type="presParOf" srcId="{F270D4B1-A9B3-BE4C-B731-C6C1C049B1B9}" destId="{DBE92E9B-FCC3-3244-A8CB-9ACDB77FF3C1}" srcOrd="1" destOrd="0" presId="urn:microsoft.com/office/officeart/2008/layout/CircleAccentTimeline"/>
    <dgm:cxn modelId="{E8A99397-1E21-CF4A-9E0C-CE2795D4402A}" type="presParOf" srcId="{F270D4B1-A9B3-BE4C-B731-C6C1C049B1B9}" destId="{0B236728-8811-D34C-89E6-A0EF315DE385}" srcOrd="2" destOrd="0" presId="urn:microsoft.com/office/officeart/2008/layout/CircleAccentTimeline"/>
    <dgm:cxn modelId="{FC036A0A-7633-8546-9891-B08E59870257}" type="presParOf" srcId="{71377F6A-3694-9847-9ABB-D27EF07CBCD0}" destId="{15F2D62E-BFCB-D941-B6D4-C685DCBADBAA}" srcOrd="38" destOrd="0" presId="urn:microsoft.com/office/officeart/2008/layout/CircleAccentTimeline"/>
    <dgm:cxn modelId="{FC6C7680-F63F-354E-B64F-C712C6E9FA64}" type="presParOf" srcId="{71377F6A-3694-9847-9ABB-D27EF07CBCD0}" destId="{DBE42686-A7C4-BF43-9554-3363A8F9603D}" srcOrd="39" destOrd="0" presId="urn:microsoft.com/office/officeart/2008/layout/CircleAccentTimeline"/>
    <dgm:cxn modelId="{BFD00DE0-6153-E24C-8592-6255AD801C84}" type="presParOf" srcId="{71377F6A-3694-9847-9ABB-D27EF07CBCD0}" destId="{38C9E061-89B3-7848-896F-C58F0F8BC008}" srcOrd="40" destOrd="0" presId="urn:microsoft.com/office/officeart/2008/layout/CircleAccentTimeline"/>
    <dgm:cxn modelId="{31CDB4F6-3B2C-5E45-A725-3F87B5212856}" type="presParOf" srcId="{38C9E061-89B3-7848-896F-C58F0F8BC008}" destId="{119B0104-A34A-7645-A5C7-A88AC0EF76D7}" srcOrd="0" destOrd="0" presId="urn:microsoft.com/office/officeart/2008/layout/CircleAccentTimeline"/>
    <dgm:cxn modelId="{96F067CC-5609-0549-8073-D1459A4CA6F2}" type="presParOf" srcId="{38C9E061-89B3-7848-896F-C58F0F8BC008}" destId="{F08974DA-2BCC-4A41-8A56-D8CA0BE2624E}" srcOrd="1" destOrd="0" presId="urn:microsoft.com/office/officeart/2008/layout/CircleAccentTimeline"/>
    <dgm:cxn modelId="{44334C45-FE90-334C-A386-8D1D6F5B86B0}" type="presParOf" srcId="{38C9E061-89B3-7848-896F-C58F0F8BC008}" destId="{EB71A535-4854-7040-B53A-7055246A101C}" srcOrd="2" destOrd="0" presId="urn:microsoft.com/office/officeart/2008/layout/CircleAccentTimeline"/>
    <dgm:cxn modelId="{5DB3310E-B8F6-3F46-A3A1-6CC647341E7A}" type="presParOf" srcId="{71377F6A-3694-9847-9ABB-D27EF07CBCD0}" destId="{9383E0E6-F7D4-5448-8019-5C2842736CC8}" srcOrd="41" destOrd="0" presId="urn:microsoft.com/office/officeart/2008/layout/CircleAccentTimeline"/>
    <dgm:cxn modelId="{8EAD30BF-ABC6-0848-ADDB-B8CD971253F2}" type="presParOf" srcId="{71377F6A-3694-9847-9ABB-D27EF07CBCD0}" destId="{33DABD3A-7979-F649-9C86-C899F300997F}" srcOrd="4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5BCED-A662-6545-ABA7-AC5C815E1FD2}">
      <dsp:nvSpPr>
        <dsp:cNvPr id="0" name=""/>
        <dsp:cNvSpPr/>
      </dsp:nvSpPr>
      <dsp:spPr>
        <a:xfrm>
          <a:off x="1145" y="1395377"/>
          <a:ext cx="873166" cy="873166"/>
        </a:xfrm>
        <a:prstGeom prst="donut">
          <a:avLst>
            <a:gd name="adj" fmla="val 20000"/>
          </a:avLst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D575A-CF96-4841-9518-D87A5B16335B}">
      <dsp:nvSpPr>
        <dsp:cNvPr id="0" name=""/>
        <dsp:cNvSpPr/>
      </dsp:nvSpPr>
      <dsp:spPr>
        <a:xfrm rot="17700000">
          <a:off x="308810" y="683569"/>
          <a:ext cx="1085442" cy="52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" pitchFamily="2" charset="0"/>
            </a:rPr>
            <a:t>Start der wissenschaftlichen Begleitung November 2022</a:t>
          </a:r>
        </a:p>
      </dsp:txBody>
      <dsp:txXfrm>
        <a:off x="308810" y="683569"/>
        <a:ext cx="1085442" cy="523099"/>
      </dsp:txXfrm>
    </dsp:sp>
    <dsp:sp modelId="{63B0AACF-F11B-494F-A0BD-BCE0ED91AF2F}">
      <dsp:nvSpPr>
        <dsp:cNvPr id="0" name=""/>
        <dsp:cNvSpPr/>
      </dsp:nvSpPr>
      <dsp:spPr>
        <a:xfrm>
          <a:off x="940081" y="1605346"/>
          <a:ext cx="453228" cy="453228"/>
        </a:xfrm>
        <a:prstGeom prst="ellipse">
          <a:avLst/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40D3E-BFF2-7149-8933-D86356C39517}">
      <dsp:nvSpPr>
        <dsp:cNvPr id="0" name=""/>
        <dsp:cNvSpPr/>
      </dsp:nvSpPr>
      <dsp:spPr>
        <a:xfrm rot="17700000">
          <a:off x="403294" y="2236169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 Light" panose="020B0403020202020204" pitchFamily="34" charset="0"/>
            </a:rPr>
            <a:t>Interviews mit Akteur*innen</a:t>
          </a:r>
        </a:p>
      </dsp:txBody>
      <dsp:txXfrm>
        <a:off x="403294" y="2236169"/>
        <a:ext cx="938958" cy="452730"/>
      </dsp:txXfrm>
    </dsp:sp>
    <dsp:sp modelId="{1440FA02-085C-6140-80BE-574B3199C48F}">
      <dsp:nvSpPr>
        <dsp:cNvPr id="0" name=""/>
        <dsp:cNvSpPr/>
      </dsp:nvSpPr>
      <dsp:spPr>
        <a:xfrm rot="17700000">
          <a:off x="991138" y="975021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DF93A-5A7D-E34B-B836-C1D47E7CFCD5}">
      <dsp:nvSpPr>
        <dsp:cNvPr id="0" name=""/>
        <dsp:cNvSpPr/>
      </dsp:nvSpPr>
      <dsp:spPr>
        <a:xfrm>
          <a:off x="1459010" y="1605346"/>
          <a:ext cx="453228" cy="453228"/>
        </a:xfrm>
        <a:prstGeom prst="ellipse">
          <a:avLst/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D8A69-4912-1E42-BB0C-C93FBDA17C6B}">
      <dsp:nvSpPr>
        <dsp:cNvPr id="0" name=""/>
        <dsp:cNvSpPr/>
      </dsp:nvSpPr>
      <dsp:spPr>
        <a:xfrm rot="17700000">
          <a:off x="922223" y="2236169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 Light" panose="020B0403020202020204" pitchFamily="34" charset="0"/>
            </a:rPr>
            <a:t>Quartiersdialoge</a:t>
          </a:r>
        </a:p>
      </dsp:txBody>
      <dsp:txXfrm>
        <a:off x="922223" y="2236169"/>
        <a:ext cx="938958" cy="452730"/>
      </dsp:txXfrm>
    </dsp:sp>
    <dsp:sp modelId="{AEDD535F-1931-DD4F-9221-63560E4AC5AB}">
      <dsp:nvSpPr>
        <dsp:cNvPr id="0" name=""/>
        <dsp:cNvSpPr/>
      </dsp:nvSpPr>
      <dsp:spPr>
        <a:xfrm rot="17700000">
          <a:off x="1510067" y="975021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243E0-8743-0B4B-911C-3839C413652B}">
      <dsp:nvSpPr>
        <dsp:cNvPr id="0" name=""/>
        <dsp:cNvSpPr/>
      </dsp:nvSpPr>
      <dsp:spPr>
        <a:xfrm>
          <a:off x="1977939" y="1605346"/>
          <a:ext cx="453228" cy="453228"/>
        </a:xfrm>
        <a:prstGeom prst="ellipse">
          <a:avLst/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8D815-0B67-D143-BA5F-B30272F12AD6}">
      <dsp:nvSpPr>
        <dsp:cNvPr id="0" name=""/>
        <dsp:cNvSpPr/>
      </dsp:nvSpPr>
      <dsp:spPr>
        <a:xfrm rot="17700000">
          <a:off x="1441152" y="2236169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/>
            <a:t>Diskussion in den Gremien</a:t>
          </a:r>
        </a:p>
      </dsp:txBody>
      <dsp:txXfrm>
        <a:off x="1441152" y="2236169"/>
        <a:ext cx="938958" cy="452730"/>
      </dsp:txXfrm>
    </dsp:sp>
    <dsp:sp modelId="{C843E22B-D496-EA4B-BC90-BC28C15EA4FD}">
      <dsp:nvSpPr>
        <dsp:cNvPr id="0" name=""/>
        <dsp:cNvSpPr/>
      </dsp:nvSpPr>
      <dsp:spPr>
        <a:xfrm rot="17700000">
          <a:off x="2028996" y="975021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3ACD5-CE9E-6A4E-93E3-E728AAE7B2E1}">
      <dsp:nvSpPr>
        <dsp:cNvPr id="0" name=""/>
        <dsp:cNvSpPr/>
      </dsp:nvSpPr>
      <dsp:spPr>
        <a:xfrm>
          <a:off x="2496868" y="1605346"/>
          <a:ext cx="453228" cy="453228"/>
        </a:xfrm>
        <a:prstGeom prst="ellipse">
          <a:avLst/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ACCA5-B84A-934C-924F-15307E511AF6}">
      <dsp:nvSpPr>
        <dsp:cNvPr id="0" name=""/>
        <dsp:cNvSpPr/>
      </dsp:nvSpPr>
      <dsp:spPr>
        <a:xfrm rot="17700000">
          <a:off x="1960080" y="2236169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 Light" panose="020B0403020202020204" pitchFamily="34" charset="0"/>
            </a:rPr>
            <a:t>Onlineumfrage</a:t>
          </a:r>
        </a:p>
      </dsp:txBody>
      <dsp:txXfrm>
        <a:off x="1960080" y="2236169"/>
        <a:ext cx="938958" cy="452730"/>
      </dsp:txXfrm>
    </dsp:sp>
    <dsp:sp modelId="{D95C8775-B872-5340-AB7D-B80539464C86}">
      <dsp:nvSpPr>
        <dsp:cNvPr id="0" name=""/>
        <dsp:cNvSpPr/>
      </dsp:nvSpPr>
      <dsp:spPr>
        <a:xfrm rot="17700000">
          <a:off x="2547924" y="975021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9A419-53B8-F145-AB2E-FD8738BD4C37}">
      <dsp:nvSpPr>
        <dsp:cNvPr id="0" name=""/>
        <dsp:cNvSpPr/>
      </dsp:nvSpPr>
      <dsp:spPr>
        <a:xfrm>
          <a:off x="3015866" y="1395377"/>
          <a:ext cx="873166" cy="873166"/>
        </a:xfrm>
        <a:prstGeom prst="donut">
          <a:avLst>
            <a:gd name="adj" fmla="val 20000"/>
          </a:avLst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32A8C-21DA-9C46-9A9B-C443F406880D}">
      <dsp:nvSpPr>
        <dsp:cNvPr id="0" name=""/>
        <dsp:cNvSpPr/>
      </dsp:nvSpPr>
      <dsp:spPr>
        <a:xfrm rot="17700000">
          <a:off x="3323530" y="683569"/>
          <a:ext cx="1085442" cy="52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" pitchFamily="2" charset="0"/>
            </a:rPr>
            <a:t>Auswertung der Ergebnisse</a:t>
          </a:r>
        </a:p>
      </dsp:txBody>
      <dsp:txXfrm>
        <a:off x="3323530" y="683569"/>
        <a:ext cx="1085442" cy="523099"/>
      </dsp:txXfrm>
    </dsp:sp>
    <dsp:sp modelId="{C8915F70-BE6F-594B-B980-D9EA5128B877}">
      <dsp:nvSpPr>
        <dsp:cNvPr id="0" name=""/>
        <dsp:cNvSpPr/>
      </dsp:nvSpPr>
      <dsp:spPr>
        <a:xfrm>
          <a:off x="3954802" y="1605346"/>
          <a:ext cx="453228" cy="453228"/>
        </a:xfrm>
        <a:prstGeom prst="ellipse">
          <a:avLst/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7545F-C551-1E44-9C2C-993581DD6DBD}">
      <dsp:nvSpPr>
        <dsp:cNvPr id="0" name=""/>
        <dsp:cNvSpPr/>
      </dsp:nvSpPr>
      <dsp:spPr>
        <a:xfrm rot="17700000">
          <a:off x="3418015" y="2236169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/>
            <a:t>Präsentation &amp; Diskussion in den Gremien</a:t>
          </a:r>
          <a:endParaRPr lang="de-DE" sz="900" b="0" i="0" kern="1200" dirty="0">
            <a:latin typeface="Helvetica Light" panose="020B0403020202020204" pitchFamily="34" charset="0"/>
          </a:endParaRPr>
        </a:p>
      </dsp:txBody>
      <dsp:txXfrm>
        <a:off x="3418015" y="2236169"/>
        <a:ext cx="938958" cy="452730"/>
      </dsp:txXfrm>
    </dsp:sp>
    <dsp:sp modelId="{D912D9B4-1570-9644-BCE9-3BDB41597884}">
      <dsp:nvSpPr>
        <dsp:cNvPr id="0" name=""/>
        <dsp:cNvSpPr/>
      </dsp:nvSpPr>
      <dsp:spPr>
        <a:xfrm rot="17700000">
          <a:off x="4005859" y="975021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CF153-00B5-1849-A597-3825653F19D7}">
      <dsp:nvSpPr>
        <dsp:cNvPr id="0" name=""/>
        <dsp:cNvSpPr/>
      </dsp:nvSpPr>
      <dsp:spPr>
        <a:xfrm>
          <a:off x="4473801" y="1395377"/>
          <a:ext cx="873166" cy="873166"/>
        </a:xfrm>
        <a:prstGeom prst="donut">
          <a:avLst>
            <a:gd name="adj" fmla="val 20000"/>
          </a:avLst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F638F-D1F0-5140-B66E-AFA940309E10}">
      <dsp:nvSpPr>
        <dsp:cNvPr id="0" name=""/>
        <dsp:cNvSpPr/>
      </dsp:nvSpPr>
      <dsp:spPr>
        <a:xfrm rot="17700000">
          <a:off x="4781465" y="683569"/>
          <a:ext cx="1085442" cy="52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" pitchFamily="2" charset="0"/>
            </a:rPr>
            <a:t>Zusammenführung Ergebnisse + Entwicklung Struktur</a:t>
          </a:r>
        </a:p>
      </dsp:txBody>
      <dsp:txXfrm>
        <a:off x="4781465" y="683569"/>
        <a:ext cx="1085442" cy="523099"/>
      </dsp:txXfrm>
    </dsp:sp>
    <dsp:sp modelId="{CF8E5C27-4A60-FF48-BDF2-226E8363BD8A}">
      <dsp:nvSpPr>
        <dsp:cNvPr id="0" name=""/>
        <dsp:cNvSpPr/>
      </dsp:nvSpPr>
      <dsp:spPr>
        <a:xfrm>
          <a:off x="5412737" y="1605346"/>
          <a:ext cx="453228" cy="453228"/>
        </a:xfrm>
        <a:prstGeom prst="ellipse">
          <a:avLst/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76897-3A04-A54A-95FD-F1D631E3F745}">
      <dsp:nvSpPr>
        <dsp:cNvPr id="0" name=""/>
        <dsp:cNvSpPr/>
      </dsp:nvSpPr>
      <dsp:spPr>
        <a:xfrm rot="17700000">
          <a:off x="4875950" y="2236169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/>
            <a:t>Präsentation &amp; Diskussion in den Gremien</a:t>
          </a:r>
          <a:endParaRPr lang="de-DE" sz="900" b="0" i="0" kern="1200" dirty="0">
            <a:latin typeface="Helvetica Light" panose="020B0403020202020204" pitchFamily="34" charset="0"/>
          </a:endParaRPr>
        </a:p>
      </dsp:txBody>
      <dsp:txXfrm>
        <a:off x="4875950" y="2236169"/>
        <a:ext cx="938958" cy="452730"/>
      </dsp:txXfrm>
    </dsp:sp>
    <dsp:sp modelId="{6BA1E796-E0DF-CB46-98E9-6A2556AE8F29}">
      <dsp:nvSpPr>
        <dsp:cNvPr id="0" name=""/>
        <dsp:cNvSpPr/>
      </dsp:nvSpPr>
      <dsp:spPr>
        <a:xfrm rot="17700000">
          <a:off x="5463793" y="975021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F584B-056D-B34B-AF96-76DCB3BDF20B}">
      <dsp:nvSpPr>
        <dsp:cNvPr id="0" name=""/>
        <dsp:cNvSpPr/>
      </dsp:nvSpPr>
      <dsp:spPr>
        <a:xfrm>
          <a:off x="5931735" y="1395377"/>
          <a:ext cx="873166" cy="873166"/>
        </a:xfrm>
        <a:prstGeom prst="donut">
          <a:avLst>
            <a:gd name="adj" fmla="val 20000"/>
          </a:avLst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8D67C-EB90-6946-A6C2-CA86085C8285}">
      <dsp:nvSpPr>
        <dsp:cNvPr id="0" name=""/>
        <dsp:cNvSpPr/>
      </dsp:nvSpPr>
      <dsp:spPr>
        <a:xfrm rot="17700000">
          <a:off x="6239399" y="683569"/>
          <a:ext cx="1085442" cy="52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i="0" kern="1200" dirty="0">
              <a:latin typeface="Helvetica" pitchFamily="2" charset="0"/>
            </a:rPr>
            <a:t>Messe der Möglichkeiten</a:t>
          </a:r>
        </a:p>
      </dsp:txBody>
      <dsp:txXfrm>
        <a:off x="6239399" y="683569"/>
        <a:ext cx="1085442" cy="523099"/>
      </dsp:txXfrm>
    </dsp:sp>
    <dsp:sp modelId="{2BA891FA-CB85-A045-94D7-E64BF7264895}">
      <dsp:nvSpPr>
        <dsp:cNvPr id="0" name=""/>
        <dsp:cNvSpPr/>
      </dsp:nvSpPr>
      <dsp:spPr>
        <a:xfrm>
          <a:off x="6870671" y="1605346"/>
          <a:ext cx="453228" cy="453228"/>
        </a:xfrm>
        <a:prstGeom prst="ellipse">
          <a:avLst/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92E9B-FCC3-3244-A8CB-9ACDB77FF3C1}">
      <dsp:nvSpPr>
        <dsp:cNvPr id="0" name=""/>
        <dsp:cNvSpPr/>
      </dsp:nvSpPr>
      <dsp:spPr>
        <a:xfrm rot="17700000">
          <a:off x="6333884" y="2236169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 Light" panose="020B0403020202020204" pitchFamily="34" charset="0"/>
            </a:rPr>
            <a:t>Festlegung einer Struktur zur Belebung</a:t>
          </a:r>
        </a:p>
      </dsp:txBody>
      <dsp:txXfrm>
        <a:off x="6333884" y="2236169"/>
        <a:ext cx="938958" cy="452730"/>
      </dsp:txXfrm>
    </dsp:sp>
    <dsp:sp modelId="{0B236728-8811-D34C-89E6-A0EF315DE385}">
      <dsp:nvSpPr>
        <dsp:cNvPr id="0" name=""/>
        <dsp:cNvSpPr/>
      </dsp:nvSpPr>
      <dsp:spPr>
        <a:xfrm rot="17700000">
          <a:off x="6921728" y="975021"/>
          <a:ext cx="938958" cy="4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B0104-A34A-7645-A5C7-A88AC0EF76D7}">
      <dsp:nvSpPr>
        <dsp:cNvPr id="0" name=""/>
        <dsp:cNvSpPr/>
      </dsp:nvSpPr>
      <dsp:spPr>
        <a:xfrm>
          <a:off x="7389670" y="1395377"/>
          <a:ext cx="873166" cy="873166"/>
        </a:xfrm>
        <a:prstGeom prst="donut">
          <a:avLst>
            <a:gd name="adj" fmla="val 20000"/>
          </a:avLst>
        </a:prstGeom>
        <a:solidFill>
          <a:srgbClr val="005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974DA-2BCC-4A41-8A56-D8CA0BE2624E}">
      <dsp:nvSpPr>
        <dsp:cNvPr id="0" name=""/>
        <dsp:cNvSpPr/>
      </dsp:nvSpPr>
      <dsp:spPr>
        <a:xfrm rot="17700000">
          <a:off x="7697334" y="683569"/>
          <a:ext cx="1085442" cy="52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Eröffnungsfeier Bremer </a:t>
          </a:r>
          <a:r>
            <a:rPr lang="de-DE" sz="900" b="0" i="0" kern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Platz </a:t>
          </a:r>
          <a:r>
            <a:rPr lang="de-DE" sz="900" b="0" i="0" kern="120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05.07.2024</a:t>
          </a:r>
          <a:endParaRPr lang="de-DE" sz="900" b="0" i="0" kern="120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7697334" y="683569"/>
        <a:ext cx="1085442" cy="52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31FB8C85-EFE0-49A8-A5AA-5256ABB82809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5BF4E1BA-E482-44CE-8CD4-70AEE6EA1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22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D8B69CE-1875-4432-87CB-3FB638EBCF20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3CC6357-16B8-4B87-B7C8-C18394914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11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8B3-BF86-424C-BD6D-0A84B347684F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7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dirty="0" smtClean="0"/>
              <a:t>QM ist in</a:t>
            </a:r>
            <a:r>
              <a:rPr lang="de-DE" baseline="0" dirty="0" smtClean="0"/>
              <a:t> einem Quartiersbüro vor Ort ansprechbar und telefonisch oder über E-Mail erreichbar</a:t>
            </a:r>
          </a:p>
          <a:p>
            <a:pPr marL="628650" lvl="1" indent="-171450">
              <a:buFontTx/>
              <a:buChar char="-"/>
            </a:pPr>
            <a:r>
              <a:rPr lang="de-DE" baseline="0" dirty="0" smtClean="0"/>
              <a:t>Herzliche Einladung sich die Arbeit vor Ort detailliert anzuschauen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8B3-BF86-424C-BD6D-0A84B347684F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8B3-BF86-424C-BD6D-0A84B347684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22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8B3-BF86-424C-BD6D-0A84B347684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88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77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9634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363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1119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0" y="4726800"/>
            <a:ext cx="5902424" cy="13664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4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1900" y="6084888"/>
            <a:ext cx="5895975" cy="3144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7848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140678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xfrm>
            <a:off x="669727" y="994855"/>
            <a:ext cx="7804547" cy="1518048"/>
          </a:xfrm>
          <a:prstGeom prst="rect">
            <a:avLst/>
          </a:prstGeom>
        </p:spPr>
        <p:txBody>
          <a:bodyPr/>
          <a:lstStyle>
            <a:lvl1pPr algn="l">
              <a:defRPr sz="2812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Titeltext</a:t>
            </a:r>
          </a:p>
        </p:txBody>
      </p:sp>
      <p:sp>
        <p:nvSpPr>
          <p:cNvPr id="62" name="Textebene 1…"/>
          <p:cNvSpPr txBox="1">
            <a:spLocks noGrp="1"/>
          </p:cNvSpPr>
          <p:nvPr>
            <p:ph type="body" idx="1"/>
          </p:nvPr>
        </p:nvSpPr>
        <p:spPr>
          <a:xfrm>
            <a:off x="669727" y="2298268"/>
            <a:ext cx="7804547" cy="3956978"/>
          </a:xfrm>
          <a:prstGeom prst="rect">
            <a:avLst/>
          </a:prstGeom>
        </p:spPr>
        <p:txBody>
          <a:bodyPr/>
          <a:lstStyle>
            <a:lvl2pPr>
              <a:buChar char="-"/>
            </a:lvl2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63" name="RZ_Brief IBIS Druck.pdf" descr="RZ_Brief IBIS Druc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" y="-47122"/>
            <a:ext cx="7141072" cy="131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Unknown-2.pdf" descr="Unknown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80" y="304224"/>
            <a:ext cx="2470345" cy="53926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8298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427771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0" y="4726800"/>
            <a:ext cx="5902424" cy="13664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4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1900" y="6084888"/>
            <a:ext cx="5895975" cy="3144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3375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2870519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0" y="4726800"/>
            <a:ext cx="5902424" cy="13664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4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1900" y="6084888"/>
            <a:ext cx="5895975" cy="3144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85081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313115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340207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0" y="4726800"/>
            <a:ext cx="5902424" cy="13664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4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1900" y="6084888"/>
            <a:ext cx="5895975" cy="3144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80529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3045946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0" y="4726800"/>
            <a:ext cx="5902424" cy="13664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4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1900" y="6084888"/>
            <a:ext cx="5895975" cy="3144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79960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275001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0" y="4726800"/>
            <a:ext cx="5902424" cy="13664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4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1900" y="6084888"/>
            <a:ext cx="5895975" cy="3144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6500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1DF9DF-3F02-4AEF-9EDD-2D8BE974A7D7}" type="datetime1">
              <a:rPr lang="de-DE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16.04.2024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4DDDC6-98DD-4667-8439-DA71CF6DE1E5}" type="slidenum">
              <a:rPr lang="de-DE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322918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72008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17D8-6741-4FF1-AC36-1AA5C5EA7E8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4860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9EDD-DD22-4F59-A5E8-323C72F274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070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2F44-5356-43E5-84C8-CDEC06AFAE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09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7AA7-D724-43E4-8BAC-AF527BEDA8C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34469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3B0E-D37F-4B25-B072-ACEBBB7AFE9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89308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81A5-DCC2-461C-846B-CE3A41CE9AE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8813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01AE-E822-4AF5-A329-03EC08BB151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42152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891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988840"/>
            <a:ext cx="511175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FEEE2-7124-4F23-BBDD-8B8F3100E8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15587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376664"/>
            <a:ext cx="5486400" cy="3565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40"/>
            <a:ext cx="5486400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2441-44CA-40D1-884F-97122E31785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0932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5D98-63D5-41AC-A379-4ACF529BA53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20494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21625-17D1-4F71-B453-EC6CF5F4DC9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87092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0" y="4726800"/>
            <a:ext cx="5902424" cy="13664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4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 einer Präsentation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1900" y="6084888"/>
            <a:ext cx="5895975" cy="3144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54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060848"/>
            <a:ext cx="7920000" cy="41044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 smtClean="0"/>
              <a:t>Textinhalt</a:t>
            </a:r>
          </a:p>
        </p:txBody>
      </p:sp>
    </p:spTree>
    <p:extLst>
      <p:ext uri="{BB962C8B-B14F-4D97-AF65-F5344CB8AC3E}">
        <p14:creationId xmlns:p14="http://schemas.microsoft.com/office/powerpoint/2010/main" val="57843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980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1DF9DF-3F02-4AEF-9EDD-2D8BE974A7D7}" type="datetime1">
              <a:rPr lang="de-DE" smtClean="0">
                <a:solidFill>
                  <a:prstClr val="black"/>
                </a:solidFill>
              </a:rPr>
              <a:pPr/>
              <a:t>16.04.2024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4980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432" y="1268760"/>
            <a:ext cx="792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0432" y="2204864"/>
            <a:ext cx="3239480" cy="39604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 smtClean="0"/>
              <a:t>Textinhalt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5492241" y="2276872"/>
            <a:ext cx="3002484" cy="388843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73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BA1-7E34-46C6-B3AE-06EE33E7A44A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8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17988" y="117987"/>
            <a:ext cx="8900652" cy="6614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0" y="636422"/>
            <a:ext cx="8515350" cy="6885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4205"/>
            <a:ext cx="7886700" cy="600724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6931"/>
            <a:ext cx="7886700" cy="4670032"/>
          </a:xfrm>
        </p:spPr>
        <p:txBody>
          <a:bodyPr/>
          <a:lstStyle>
            <a:lvl1pPr marL="0" indent="0">
              <a:buNone/>
              <a:defRPr b="1">
                <a:solidFill>
                  <a:srgbClr val="002060"/>
                </a:solidFill>
                <a:latin typeface="+mn-lt"/>
              </a:defRPr>
            </a:lvl1pPr>
            <a:lvl2pPr marL="717550" indent="-271463">
              <a:defRPr>
                <a:solidFill>
                  <a:srgbClr val="002060"/>
                </a:solidFill>
                <a:latin typeface="+mn-lt"/>
              </a:defRPr>
            </a:lvl2pPr>
            <a:lvl3pPr marL="1163638" indent="-263525">
              <a:defRPr>
                <a:solidFill>
                  <a:srgbClr val="002060"/>
                </a:solidFill>
                <a:latin typeface="+mn-lt"/>
              </a:defRPr>
            </a:lvl3pPr>
            <a:lvl4pPr marL="1616075" indent="-269875">
              <a:defRPr>
                <a:solidFill>
                  <a:srgbClr val="002060"/>
                </a:solidFill>
                <a:latin typeface="+mn-lt"/>
              </a:defRPr>
            </a:lvl4pPr>
            <a:lvl5pPr marL="2062163" indent="-269875"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7F74F1-D462-4AFA-8AE2-5B109E9AD43A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0" y="1251734"/>
            <a:ext cx="8515350" cy="1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winkliges Dreieck 6"/>
          <p:cNvSpPr/>
          <p:nvPr/>
        </p:nvSpPr>
        <p:spPr>
          <a:xfrm rot="16200000">
            <a:off x="8499890" y="6207663"/>
            <a:ext cx="555676" cy="494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winkliges Dreieck 12"/>
          <p:cNvSpPr/>
          <p:nvPr/>
        </p:nvSpPr>
        <p:spPr>
          <a:xfrm rot="5400000">
            <a:off x="8485796" y="6204120"/>
            <a:ext cx="555676" cy="494276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8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17988" y="117987"/>
            <a:ext cx="8900652" cy="6614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0" y="3458499"/>
            <a:ext cx="8515349" cy="2101644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302342" y="2985244"/>
            <a:ext cx="7175089" cy="473255"/>
          </a:xfrm>
        </p:spPr>
        <p:txBody>
          <a:bodyPr/>
          <a:lstStyle>
            <a:lvl1pPr marL="0" indent="0">
              <a:buNone/>
              <a:defRPr b="1" i="1">
                <a:solidFill>
                  <a:srgbClr val="002060"/>
                </a:solidFill>
                <a:latin typeface="+mn-lt"/>
              </a:defRPr>
            </a:lvl1pPr>
          </a:lstStyle>
          <a:p>
            <a:pPr algn="l"/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-1" y="5458387"/>
            <a:ext cx="8514000" cy="1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winkliges Dreieck 11"/>
          <p:cNvSpPr/>
          <p:nvPr/>
        </p:nvSpPr>
        <p:spPr>
          <a:xfrm rot="16200000">
            <a:off x="8499890" y="6207663"/>
            <a:ext cx="555676" cy="494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winkliges Dreieck 12"/>
          <p:cNvSpPr/>
          <p:nvPr/>
        </p:nvSpPr>
        <p:spPr>
          <a:xfrm rot="5400000">
            <a:off x="8485796" y="6204120"/>
            <a:ext cx="555676" cy="494276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42" y="3818603"/>
            <a:ext cx="7886700" cy="1448341"/>
          </a:xfrm>
        </p:spPr>
        <p:txBody>
          <a:bodyPr anchor="b">
            <a:noAutofit/>
          </a:bodyPr>
          <a:lstStyle>
            <a:lvl1pPr>
              <a:defRPr sz="54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18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F3B175-BCAC-4709-971F-297D29102487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621792" y="6356351"/>
            <a:ext cx="78935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28650" y="1324928"/>
            <a:ext cx="78935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60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B74-64C4-458D-8367-87CEFBADB10D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621792" y="6356351"/>
            <a:ext cx="78935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28650" y="1324928"/>
            <a:ext cx="78935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4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C0E4-CB37-4D73-BDBD-7B4639C4B92F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93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6526-1E0B-416A-A6ED-B40BCBBE964D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7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6D78-1359-4D51-9C95-48587D703439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77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4F68-6E62-4D0D-A83F-4E8C57F606C9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6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pic>
        <p:nvPicPr>
          <p:cNvPr id="34" name="RZ_Brief IBIS Druck.pdf" descr="RZ_Brief IBIS Druc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" y="-47122"/>
            <a:ext cx="7141072" cy="131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Unknown-2.pdf" descr="Unknown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80" y="304224"/>
            <a:ext cx="2470345" cy="53926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55832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ild"/>
          <p:cNvSpPr>
            <a:spLocks noGrp="1"/>
          </p:cNvSpPr>
          <p:nvPr>
            <p:ph type="pic" idx="21"/>
          </p:nvPr>
        </p:nvSpPr>
        <p:spPr>
          <a:xfrm>
            <a:off x="1910953" y="446485"/>
            <a:ext cx="8688586" cy="57923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" name="Titel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Titeltext</a:t>
            </a:r>
          </a:p>
        </p:txBody>
      </p:sp>
      <p:sp>
        <p:nvSpPr>
          <p:cNvPr id="4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77669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85201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xfrm>
            <a:off x="669727" y="994855"/>
            <a:ext cx="7804547" cy="1518048"/>
          </a:xfrm>
          <a:prstGeom prst="rect">
            <a:avLst/>
          </a:prstGeom>
        </p:spPr>
        <p:txBody>
          <a:bodyPr/>
          <a:lstStyle>
            <a:lvl1pPr algn="l">
              <a:defRPr sz="2812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Titeltext</a:t>
            </a:r>
          </a:p>
        </p:txBody>
      </p:sp>
      <p:sp>
        <p:nvSpPr>
          <p:cNvPr id="62" name="Textebene 1…"/>
          <p:cNvSpPr txBox="1">
            <a:spLocks noGrp="1"/>
          </p:cNvSpPr>
          <p:nvPr>
            <p:ph type="body" idx="1"/>
          </p:nvPr>
        </p:nvSpPr>
        <p:spPr>
          <a:xfrm>
            <a:off x="669727" y="2298268"/>
            <a:ext cx="7804547" cy="3956978"/>
          </a:xfrm>
          <a:prstGeom prst="rect">
            <a:avLst/>
          </a:prstGeom>
        </p:spPr>
        <p:txBody>
          <a:bodyPr/>
          <a:lstStyle>
            <a:lvl2pPr>
              <a:buChar char="-"/>
            </a:lvl2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63" name="RZ_Brief IBIS Druck.pdf" descr="RZ_Brief IBIS Druc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" y="-47122"/>
            <a:ext cx="7141072" cy="131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Unknown-2.pdf" descr="Unknown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80" y="304224"/>
            <a:ext cx="2470345" cy="53926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53713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ild"/>
          <p:cNvSpPr>
            <a:spLocks noGrp="1"/>
          </p:cNvSpPr>
          <p:nvPr>
            <p:ph type="pic" idx="21"/>
          </p:nvPr>
        </p:nvSpPr>
        <p:spPr>
          <a:xfrm>
            <a:off x="3187898" y="1830586"/>
            <a:ext cx="6630293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74248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bene 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25762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ild"/>
          <p:cNvSpPr>
            <a:spLocks noGrp="1"/>
          </p:cNvSpPr>
          <p:nvPr>
            <p:ph type="pic" sz="quarter" idx="21"/>
          </p:nvPr>
        </p:nvSpPr>
        <p:spPr>
          <a:xfrm>
            <a:off x="4697016" y="3534572"/>
            <a:ext cx="4259462" cy="28411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Bild"/>
          <p:cNvSpPr>
            <a:spLocks noGrp="1"/>
          </p:cNvSpPr>
          <p:nvPr>
            <p:ph type="pic" sz="quarter" idx="22"/>
          </p:nvPr>
        </p:nvSpPr>
        <p:spPr>
          <a:xfrm>
            <a:off x="4572000" y="623495"/>
            <a:ext cx="4125516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Bild"/>
          <p:cNvSpPr>
            <a:spLocks noGrp="1"/>
          </p:cNvSpPr>
          <p:nvPr>
            <p:ph type="pic" idx="23"/>
          </p:nvPr>
        </p:nvSpPr>
        <p:spPr>
          <a:xfrm>
            <a:off x="-1669851" y="625079"/>
            <a:ext cx="8420695" cy="561379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21755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–Christian Bauer"/>
          <p:cNvSpPr txBox="1">
            <a:spLocks noGrp="1"/>
          </p:cNvSpPr>
          <p:nvPr>
            <p:ph type="body" sz="quarter" idx="21"/>
          </p:nvPr>
        </p:nvSpPr>
        <p:spPr>
          <a:xfrm>
            <a:off x="892969" y="4473774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–Christian Bauer</a:t>
            </a:r>
          </a:p>
        </p:txBody>
      </p:sp>
      <p:sp>
        <p:nvSpPr>
          <p:cNvPr id="101" name="„Zitat hier eingeben.“"/>
          <p:cNvSpPr txBox="1">
            <a:spLocks noGrp="1"/>
          </p:cNvSpPr>
          <p:nvPr>
            <p:ph type="body" sz="quarter" idx="22"/>
          </p:nvPr>
        </p:nvSpPr>
        <p:spPr>
          <a:xfrm>
            <a:off x="892969" y="2984579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„Zitat hier eingeben.“ </a:t>
            </a:r>
          </a:p>
        </p:txBody>
      </p:sp>
      <p:sp>
        <p:nvSpPr>
          <p:cNvPr id="10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25562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ild"/>
          <p:cNvSpPr>
            <a:spLocks noGrp="1"/>
          </p:cNvSpPr>
          <p:nvPr>
            <p:ph type="pic" idx="21"/>
          </p:nvPr>
        </p:nvSpPr>
        <p:spPr>
          <a:xfrm>
            <a:off x="-571500" y="0"/>
            <a:ext cx="10710046" cy="714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88921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2784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1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11.xml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K:\Templates\MSOffice\Logodateien\stadtlogo_A4.jpg" TargetMode="Externa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4.xml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5.xml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7.xml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8.xml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heme" Target="../theme/theme9.xml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file:///K:\Templates\MSOffice\Logodateien\amtskennung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B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25406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25406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Dieser Aushang ist auf Anregung der Anwohnerschaft des Bremer Platzes entwickelt worden und ein Ergebnis der Zusammenarbeit des Runden Tisches Stadtraum Bremer Platz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25406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A9F6C-8E98-417E-84FF-3620C8BF1B9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1031" name="image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6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32" name="image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33" name="image3.jpe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46063"/>
            <a:ext cx="2381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538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5" name="Textfeld 1"/>
          <p:cNvSpPr txBox="1">
            <a:spLocks noChangeArrowheads="1"/>
          </p:cNvSpPr>
          <p:nvPr/>
        </p:nvSpPr>
        <p:spPr bwMode="auto">
          <a:xfrm>
            <a:off x="114300" y="320675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>
                <a:solidFill>
                  <a:srgbClr val="005B79"/>
                </a:solidFill>
                <a:latin typeface="Adobe Fan Heiti Std B" pitchFamily="34" charset="-128"/>
                <a:ea typeface="Adobe Fan Heiti Std B" pitchFamily="34" charset="-128"/>
              </a:rPr>
              <a:t>Sozialamt</a:t>
            </a:r>
          </a:p>
        </p:txBody>
      </p:sp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07963"/>
            <a:ext cx="406400" cy="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8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2540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rgbClr val="2540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25406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25406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152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800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1" y="248400"/>
            <a:ext cx="1758758" cy="8276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DG Meta Science" panose="02000503060000020004" pitchFamily="50" charset="0"/>
              </a:defRPr>
            </a:lvl1pPr>
          </a:lstStyle>
          <a:p>
            <a:fld id="{E272A025-8A8A-41F3-87CB-BFF1B43B9DEB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DG Meta Science" panose="0200050306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DG Meta Science" panose="02000503060000020004" pitchFamily="50" charset="0"/>
              </a:defRPr>
            </a:lvl1pPr>
          </a:lstStyle>
          <a:p>
            <a:fld id="{17548DC0-04E6-427D-872F-74382F6EC14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DG Meta Science" panose="02000503060000020004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DG Meta Science" panose="0200050306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G Meta Science" panose="0200050306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DG Meta Science" panose="0200050306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DG Meta Science" panose="0200050306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DG Meta Science" panose="0200050306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5277"/>
            <a:ext cx="41902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3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0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800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6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7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800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066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" y="245269"/>
            <a:ext cx="1225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6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152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248400"/>
            <a:ext cx="1760400" cy="8276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886680" cy="38164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„</a:t>
            </a:r>
            <a:r>
              <a:rPr lang="de-DE" dirty="0"/>
              <a:t>Wir am Bremer“– ein Stadtraum für alle?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Quartiersmanagement im Bahnhofsviertel /</a:t>
            </a:r>
            <a:b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Stadtraum Bremer Platz</a:t>
            </a:r>
            <a:b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971600" y="5157191"/>
            <a:ext cx="6480720" cy="1158019"/>
          </a:xfrm>
        </p:spPr>
        <p:txBody>
          <a:bodyPr>
            <a:normAutofit fontScale="40000" lnSpcReduction="20000"/>
          </a:bodyPr>
          <a:lstStyle/>
          <a:p>
            <a:r>
              <a:rPr lang="de-DE" sz="5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Deutscher Stadtmarketingtag 2024</a:t>
            </a:r>
          </a:p>
          <a:p>
            <a:r>
              <a:rPr lang="de-DE" sz="55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Stadt für alle – Echt jetzt?!</a:t>
            </a:r>
          </a:p>
          <a:p>
            <a:r>
              <a:rPr lang="de-DE" sz="5500" dirty="0" smtClean="0">
                <a:latin typeface="Calibri" panose="020F0502020204030204" pitchFamily="34" charset="0"/>
                <a:cs typeface="Calibri" panose="020F0502020204030204" pitchFamily="34" charset="0"/>
              </a:rPr>
              <a:t>21. – 23. April 2024, Wuppertal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ie Befragu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Erhebungen</a:t>
            </a:r>
            <a:endParaRPr dirty="0"/>
          </a:p>
        </p:txBody>
      </p:sp>
      <p:sp>
        <p:nvSpPr>
          <p:cNvPr id="130" name="Zwei Quartiersdialoge (01. März und 25. April 2023) mit 110 Befragten…"/>
          <p:cNvSpPr txBox="1">
            <a:spLocks noGrp="1"/>
          </p:cNvSpPr>
          <p:nvPr>
            <p:ph type="body" idx="1"/>
          </p:nvPr>
        </p:nvSpPr>
        <p:spPr>
          <a:xfrm>
            <a:off x="669727" y="2222328"/>
            <a:ext cx="7804547" cy="2122771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r>
              <a:rPr dirty="0"/>
              <a:t>Zwei </a:t>
            </a:r>
            <a:r>
              <a:rPr dirty="0" err="1"/>
              <a:t>Quartiersdialoge</a:t>
            </a:r>
            <a:r>
              <a:rPr dirty="0"/>
              <a:t> (01. </a:t>
            </a:r>
            <a:r>
              <a:rPr dirty="0" err="1"/>
              <a:t>März</a:t>
            </a:r>
            <a:r>
              <a:rPr dirty="0"/>
              <a:t> und 25. April 2023) </a:t>
            </a:r>
            <a:r>
              <a:rPr dirty="0" err="1"/>
              <a:t>mit</a:t>
            </a:r>
            <a:r>
              <a:rPr dirty="0"/>
              <a:t> 110 </a:t>
            </a:r>
            <a:r>
              <a:rPr dirty="0" err="1"/>
              <a:t>Befragten</a:t>
            </a:r>
            <a:endParaRPr dirty="0"/>
          </a:p>
          <a:p>
            <a:r>
              <a:rPr dirty="0"/>
              <a:t>Online</a:t>
            </a:r>
            <a:r>
              <a:rPr lang="de-DE" dirty="0"/>
              <a:t>b</a:t>
            </a:r>
            <a:r>
              <a:rPr dirty="0" err="1"/>
              <a:t>efragung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435 </a:t>
            </a:r>
            <a:r>
              <a:rPr dirty="0" err="1"/>
              <a:t>Teilnehmer</a:t>
            </a:r>
            <a:r>
              <a:rPr dirty="0"/>
              <a:t>*</a:t>
            </a:r>
            <a:r>
              <a:rPr dirty="0" err="1"/>
              <a:t>innen</a:t>
            </a:r>
            <a:endParaRPr lang="de-DE" dirty="0"/>
          </a:p>
          <a:p>
            <a:r>
              <a:rPr lang="de-DE" dirty="0"/>
              <a:t>11 qualitative Interviews mit beteiligten Akteur*innen</a:t>
            </a:r>
          </a:p>
        </p:txBody>
      </p:sp>
      <p:pic>
        <p:nvPicPr>
          <p:cNvPr id="131" name="FC4952BD-9EF9-47E8-839E-2F3C39BFFE5B_1_105_c.jpeg" descr="FC4952BD-9EF9-47E8-839E-2F3C39BFFE5B_1_105_c.jpeg"/>
          <p:cNvPicPr>
            <a:picLocks noChangeAspect="1"/>
          </p:cNvPicPr>
          <p:nvPr/>
        </p:nvPicPr>
        <p:blipFill rotWithShape="1">
          <a:blip r:embed="rId3"/>
          <a:srcRect l="17526" t="12606" b="15696"/>
          <a:stretch/>
        </p:blipFill>
        <p:spPr>
          <a:xfrm>
            <a:off x="0" y="4741977"/>
            <a:ext cx="2960800" cy="1932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4FC8D4D3-1983-4FF3-B8C6-2AFFEDA2EA74_1_105_c.jpeg" descr="4FC8D4D3-1983-4FF3-B8C6-2AFFEDA2EA74_1_105_c.jpeg"/>
          <p:cNvPicPr>
            <a:picLocks noChangeAspect="1"/>
          </p:cNvPicPr>
          <p:nvPr/>
        </p:nvPicPr>
        <p:blipFill>
          <a:blip r:embed="rId4"/>
          <a:srcRect t="14637"/>
          <a:stretch>
            <a:fillRect/>
          </a:stretch>
        </p:blipFill>
        <p:spPr>
          <a:xfrm>
            <a:off x="3064417" y="4741977"/>
            <a:ext cx="3015192" cy="193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3338.jpg" descr="IMG_3338.jpg"/>
          <p:cNvPicPr>
            <a:picLocks noChangeAspect="1"/>
          </p:cNvPicPr>
          <p:nvPr/>
        </p:nvPicPr>
        <p:blipFill rotWithShape="1">
          <a:blip r:embed="rId5"/>
          <a:srcRect l="2621" t="19698" r="15193" b="8672"/>
          <a:stretch/>
        </p:blipFill>
        <p:spPr>
          <a:xfrm>
            <a:off x="6183070" y="4740862"/>
            <a:ext cx="2960800" cy="19353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1513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„Was möchten Sie hier erleben?“"/>
          <p:cNvSpPr txBox="1">
            <a:spLocks noGrp="1"/>
          </p:cNvSpPr>
          <p:nvPr>
            <p:ph type="title"/>
          </p:nvPr>
        </p:nvSpPr>
        <p:spPr>
          <a:xfrm>
            <a:off x="450543" y="1301705"/>
            <a:ext cx="7804547" cy="1240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algn="l"/>
            <a:r>
              <a:rPr lang="de-DE" sz="1969" dirty="0">
                <a:latin typeface="Helvetica Light" panose="020B0403020202020204" pitchFamily="34" charset="0"/>
              </a:rPr>
              <a:t>Onlineumfrage 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/>
              <a:t>Was möchten Sie hier erleben?</a:t>
            </a:r>
            <a:endParaRPr dirty="0"/>
          </a:p>
        </p:txBody>
      </p:sp>
      <p:pic>
        <p:nvPicPr>
          <p:cNvPr id="167" name="3.png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8" y="2986874"/>
            <a:ext cx="8782065" cy="2894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5926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„Können Sie sich vorstellen, sich aktiv daran zu beteiligen, den Bremer Platz zu einem Ort für alle zu machen? Wenn ja, wie?“"/>
          <p:cNvSpPr txBox="1">
            <a:spLocks noGrp="1"/>
          </p:cNvSpPr>
          <p:nvPr>
            <p:ph type="title"/>
          </p:nvPr>
        </p:nvSpPr>
        <p:spPr>
          <a:xfrm>
            <a:off x="393474" y="1436358"/>
            <a:ext cx="8357053" cy="1223066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pPr algn="l"/>
            <a:r>
              <a:rPr lang="de-DE" sz="1969" dirty="0">
                <a:latin typeface="Helvetica Light" panose="020B0403020202020204" pitchFamily="34" charset="0"/>
              </a:rPr>
              <a:t>Onlineumfrage</a:t>
            </a:r>
            <a:r>
              <a:rPr lang="de-DE" dirty="0"/>
              <a:t/>
            </a:r>
            <a:br>
              <a:rPr lang="de-DE" dirty="0"/>
            </a:br>
            <a:r>
              <a:rPr i="1" dirty="0" err="1"/>
              <a:t>Können</a:t>
            </a:r>
            <a:r>
              <a:rPr i="1" dirty="0"/>
              <a:t> Sie </a:t>
            </a:r>
            <a:r>
              <a:rPr i="1" dirty="0" err="1"/>
              <a:t>sich</a:t>
            </a:r>
            <a:r>
              <a:rPr i="1" dirty="0"/>
              <a:t> </a:t>
            </a:r>
            <a:r>
              <a:rPr i="1" dirty="0" err="1"/>
              <a:t>vorstellen</a:t>
            </a:r>
            <a:r>
              <a:rPr i="1" dirty="0"/>
              <a:t>, </a:t>
            </a:r>
            <a:r>
              <a:rPr i="1" dirty="0" err="1"/>
              <a:t>sich</a:t>
            </a:r>
            <a:r>
              <a:rPr i="1" dirty="0"/>
              <a:t> </a:t>
            </a:r>
            <a:r>
              <a:rPr i="1" dirty="0" err="1"/>
              <a:t>aktiv</a:t>
            </a:r>
            <a:r>
              <a:rPr i="1" dirty="0"/>
              <a:t> </a:t>
            </a:r>
            <a:r>
              <a:rPr i="1" dirty="0" err="1"/>
              <a:t>daran</a:t>
            </a:r>
            <a:r>
              <a:rPr i="1" dirty="0"/>
              <a:t> </a:t>
            </a:r>
            <a:r>
              <a:rPr i="1" dirty="0" err="1"/>
              <a:t>zu</a:t>
            </a:r>
            <a:r>
              <a:rPr i="1" dirty="0"/>
              <a:t> </a:t>
            </a:r>
            <a:r>
              <a:rPr i="1" dirty="0" err="1"/>
              <a:t>beteiligen</a:t>
            </a:r>
            <a:r>
              <a:rPr i="1" dirty="0"/>
              <a:t>, den Bremer Platz </a:t>
            </a:r>
            <a:r>
              <a:rPr i="1" dirty="0" err="1"/>
              <a:t>zu</a:t>
            </a:r>
            <a:r>
              <a:rPr i="1" dirty="0"/>
              <a:t> </a:t>
            </a:r>
            <a:r>
              <a:rPr i="1" dirty="0" err="1"/>
              <a:t>einem</a:t>
            </a:r>
            <a:r>
              <a:rPr i="1" dirty="0"/>
              <a:t> Ort für alle </a:t>
            </a:r>
            <a:r>
              <a:rPr i="1" dirty="0" err="1"/>
              <a:t>zu</a:t>
            </a:r>
            <a:r>
              <a:rPr i="1" dirty="0"/>
              <a:t> </a:t>
            </a:r>
            <a:r>
              <a:rPr i="1" dirty="0" err="1"/>
              <a:t>machen</a:t>
            </a:r>
            <a:r>
              <a:rPr i="1" dirty="0"/>
              <a:t>? </a:t>
            </a:r>
            <a:r>
              <a:rPr i="1" dirty="0" err="1"/>
              <a:t>Wenn</a:t>
            </a:r>
            <a:r>
              <a:rPr i="1" dirty="0"/>
              <a:t> ja, </a:t>
            </a:r>
            <a:r>
              <a:rPr i="1" dirty="0" err="1"/>
              <a:t>wie</a:t>
            </a:r>
            <a:r>
              <a:rPr i="1" dirty="0"/>
              <a:t>?</a:t>
            </a:r>
            <a:endParaRPr sz="844" i="1" dirty="0"/>
          </a:p>
        </p:txBody>
      </p:sp>
      <p:graphicFrame>
        <p:nvGraphicFramePr>
          <p:cNvPr id="172" name="2D-Kreisdiagramm"/>
          <p:cNvGraphicFramePr/>
          <p:nvPr>
            <p:extLst/>
          </p:nvPr>
        </p:nvGraphicFramePr>
        <p:xfrm>
          <a:off x="1446127" y="1615006"/>
          <a:ext cx="6251747" cy="625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122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teiligung - Erläuterungen">
            <a:extLst>
              <a:ext uri="{FF2B5EF4-FFF2-40B4-BE49-F238E27FC236}">
                <a16:creationId xmlns:a16="http://schemas.microsoft.com/office/drawing/2014/main" id="{0DD8EB21-E4B2-89D2-2093-8C36A8960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725" y="1362539"/>
            <a:ext cx="7804547" cy="12969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1969" dirty="0">
                <a:latin typeface="Helvetica Light" panose="020B0403020202020204" pitchFamily="34" charset="0"/>
              </a:rPr>
              <a:t>Zeitstrahl</a:t>
            </a:r>
            <a:r>
              <a:rPr lang="de-DE" dirty="0"/>
              <a:t/>
            </a:r>
            <a:br>
              <a:rPr lang="de-DE" dirty="0"/>
            </a:br>
            <a:r>
              <a:rPr lang="de-DE" sz="2531" dirty="0"/>
              <a:t>Entwicklung eines Vorgehens zur Belebung der öffentlichen Grünfläche auf dem Bremer Platz</a:t>
            </a:r>
            <a:endParaRPr sz="2531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E744B8A-C9A3-0D2D-C1C1-AF94E9FE5758}"/>
              </a:ext>
            </a:extLst>
          </p:cNvPr>
          <p:cNvGraphicFramePr/>
          <p:nvPr>
            <p:extLst/>
          </p:nvPr>
        </p:nvGraphicFramePr>
        <p:xfrm>
          <a:off x="218195" y="2542775"/>
          <a:ext cx="8707610" cy="332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C244F0A4-D1C2-7A56-F6CA-3CECF263A020}"/>
              </a:ext>
            </a:extLst>
          </p:cNvPr>
          <p:cNvSpPr/>
          <p:nvPr/>
        </p:nvSpPr>
        <p:spPr>
          <a:xfrm>
            <a:off x="6468276" y="3324571"/>
            <a:ext cx="235294" cy="389511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de-DE" sz="1687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F5607ABA-497C-D4B3-9563-CF282B715ACF}"/>
              </a:ext>
            </a:extLst>
          </p:cNvPr>
          <p:cNvSpPr/>
          <p:nvPr/>
        </p:nvSpPr>
        <p:spPr>
          <a:xfrm>
            <a:off x="1337861" y="5637435"/>
            <a:ext cx="6468275" cy="797879"/>
          </a:xfrm>
          <a:prstGeom prst="wedgeRoundRectCallout">
            <a:avLst>
              <a:gd name="adj1" fmla="val -16861"/>
              <a:gd name="adj2" fmla="val 42601"/>
              <a:gd name="adj3" fmla="val 16667"/>
            </a:avLst>
          </a:prstGeom>
          <a:solidFill>
            <a:srgbClr val="005778"/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de-DE" sz="1406" b="1" dirty="0">
                <a:solidFill>
                  <a:schemeClr val="bg1"/>
                </a:solidFill>
                <a:latin typeface="Helvetica" pitchFamily="2" charset="0"/>
              </a:rPr>
              <a:t>Vision: </a:t>
            </a:r>
            <a:r>
              <a:rPr lang="de-DE" sz="1406" dirty="0">
                <a:solidFill>
                  <a:schemeClr val="bg1"/>
                </a:solidFill>
              </a:rPr>
              <a:t>Der „Bremer Platz“ ist eine attraktiv gestaltete, öffentliche Grünfläche und ein </a:t>
            </a:r>
            <a:r>
              <a:rPr lang="de-DE" sz="1406" b="1" dirty="0">
                <a:solidFill>
                  <a:schemeClr val="bg1"/>
                </a:solidFill>
                <a:latin typeface="Helvetica" pitchFamily="2" charset="0"/>
              </a:rPr>
              <a:t>„</a:t>
            </a:r>
            <a:r>
              <a:rPr lang="de-DE" sz="1406" b="1" dirty="0">
                <a:solidFill>
                  <a:schemeClr val="bg1"/>
                </a:solidFill>
                <a:latin typeface="Helvetica" pitchFamily="2" charset="0"/>
                <a:cs typeface="Sama Kannada" panose="020F0603040507060303" pitchFamily="34" charset="0"/>
              </a:rPr>
              <a:t>Platz für Alle</a:t>
            </a:r>
            <a:r>
              <a:rPr lang="de-DE" sz="1406" b="1" dirty="0">
                <a:solidFill>
                  <a:schemeClr val="bg1"/>
                </a:solidFill>
                <a:latin typeface="Helvetica" pitchFamily="2" charset="0"/>
              </a:rPr>
              <a:t>“, </a:t>
            </a:r>
            <a:r>
              <a:rPr lang="de-DE" sz="1406" dirty="0">
                <a:solidFill>
                  <a:schemeClr val="bg1"/>
                </a:solidFill>
              </a:rPr>
              <a:t>auf dem sich alle Nutzergruppen nebeneinander sicher fühlen, sowohl beim Durchqueren als auch beim Verweilen.</a:t>
            </a:r>
            <a:endParaRPr lang="de-DE" sz="1406" dirty="0">
              <a:solidFill>
                <a:schemeClr val="bg1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9355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23728" y="76470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Quartiersmanagement Stadtraum Hbf. / Bremer Platz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0" y="2594783"/>
            <a:ext cx="4536505" cy="3402378"/>
          </a:xfrm>
        </p:spPr>
      </p:pic>
      <p:sp>
        <p:nvSpPr>
          <p:cNvPr id="8" name="Inhaltsplatzhalter 3"/>
          <p:cNvSpPr>
            <a:spLocks noGrp="1"/>
          </p:cNvSpPr>
          <p:nvPr>
            <p:ph idx="1"/>
          </p:nvPr>
        </p:nvSpPr>
        <p:spPr>
          <a:xfrm>
            <a:off x="648003" y="1598531"/>
            <a:ext cx="7920000" cy="532655"/>
          </a:xfrm>
        </p:spPr>
        <p:txBody>
          <a:bodyPr/>
          <a:lstStyle/>
          <a:p>
            <a:pPr algn="ctr"/>
            <a:r>
              <a:rPr lang="de-DE" alt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Vielen Dank für </a:t>
            </a:r>
            <a:r>
              <a:rPr lang="de-DE" alt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Ihr Interesse!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Inhaltsplatzhalter 4"/>
          <p:cNvSpPr>
            <a:spLocks noGrp="1"/>
          </p:cNvSpPr>
          <p:nvPr>
            <p:ph idx="13"/>
          </p:nvPr>
        </p:nvSpPr>
        <p:spPr>
          <a:xfrm>
            <a:off x="720000" y="1800000"/>
            <a:ext cx="7920000" cy="4581328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Ansprechbar für das Quartiersmanagement:</a:t>
            </a: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Stadt Münster</a:t>
            </a:r>
            <a:b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Sozialamt</a:t>
            </a: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Frau Döpker, Herr Scholz</a:t>
            </a:r>
            <a:b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.: 02 51/4 92-55 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quartiersmanagement@stadt-muenster.de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Quartiersbüro: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Bremer Platz 44a, 48155 Münster (im EG des Parkhauses)</a:t>
            </a:r>
          </a:p>
          <a:p>
            <a:pPr>
              <a:defRPr/>
            </a:pPr>
            <a:endParaRPr lang="de-DE" altLang="de-D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23728" y="76470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Quartiersmanagement Stadtraum Hbf. / Bremer Platz</a:t>
            </a:r>
          </a:p>
        </p:txBody>
      </p:sp>
    </p:spTree>
    <p:extLst>
      <p:ext uri="{BB962C8B-B14F-4D97-AF65-F5344CB8AC3E}">
        <p14:creationId xmlns:p14="http://schemas.microsoft.com/office/powerpoint/2010/main" val="123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DDC6-98DD-4667-8439-DA71CF6DE1E5}" type="slidenum">
              <a:rPr kumimoji="0" lang="de-DE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23728" y="764704"/>
            <a:ext cx="3438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„Der Bremer Platz in Münster“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0920" y="2188338"/>
            <a:ext cx="5069361" cy="3600401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971600" y="1412776"/>
            <a:ext cx="266429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Biographie der Milieuentwicklung</a:t>
            </a:r>
            <a:r>
              <a:rPr lang="de-DE" sz="18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Rückseite des Bahnhofes / Schnittstelle zur Wohnbebauung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Platz wurde vom Busbahnhof zur Grünfläche entwickelt (Ende 80er)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Drogen- und Trinkerszene hat sich dort etabliert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 rot="567289">
            <a:off x="6032444" y="2880913"/>
            <a:ext cx="436519" cy="115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8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DDC6-98DD-4667-8439-DA71CF6DE1E5}" type="slidenum">
              <a:rPr kumimoji="0" lang="de-DE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99792" y="692696"/>
            <a:ext cx="417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Aufwertung Stadtraum Bremer Platz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1"/>
            <a:ext cx="7704856" cy="5136572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971600" y="1412776"/>
            <a:ext cx="7056784" cy="15841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Investorenprojekt </a:t>
            </a: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sz="18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Hansator</a:t>
            </a: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sz="180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 der Rückseite </a:t>
            </a:r>
            <a: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des Bahnhofes 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1800" b="1" noProof="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Öffentliche </a:t>
            </a: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zentrale </a:t>
            </a:r>
            <a:r>
              <a:rPr lang="de-DE" sz="1800" b="1" noProof="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Grünfläche </a:t>
            </a:r>
            <a:r>
              <a:rPr lang="de-DE" sz="1800" noProof="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 ebenfalls entwickelt werden</a:t>
            </a:r>
            <a:endParaRPr kumimoji="0" lang="de-DE" sz="180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Quartiersmanagement </a:t>
            </a:r>
            <a: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wurde</a:t>
            </a: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2018 eingerichtet</a:t>
            </a:r>
            <a:endParaRPr kumimoji="0" lang="de-DE" sz="160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40352" y="6525344"/>
            <a:ext cx="720080" cy="14619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DDC6-98DD-4667-8439-DA71CF6DE1E5}" type="slidenum">
              <a:rPr kumimoji="0" lang="de-DE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23728" y="764704"/>
            <a:ext cx="5385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Situation</a:t>
            </a:r>
            <a:r>
              <a:rPr lang="de-DE" sz="20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Bremer Platz vor der Neugestaltung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Inhaltsplatzhalter 3"/>
          <p:cNvSpPr txBox="1">
            <a:spLocks/>
          </p:cNvSpPr>
          <p:nvPr/>
        </p:nvSpPr>
        <p:spPr>
          <a:xfrm>
            <a:off x="971600" y="1294400"/>
            <a:ext cx="7056784" cy="7345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14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Baumaßnahme führt zu Verschiebung des Szeneaufenthalt nahe der Wohnbebauung</a:t>
            </a:r>
            <a:endParaRPr lang="de-DE" sz="1400" b="1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14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Interimsmaßnahmen (z.B. Wetterschutz, Sichtschutz) wurden eingerichtet </a:t>
            </a:r>
            <a:endParaRPr kumimoji="0" lang="de-DE" sz="1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115616" y="2016333"/>
            <a:ext cx="6768752" cy="4379333"/>
            <a:chOff x="1232101" y="1987008"/>
            <a:chExt cx="6768752" cy="437933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101" y="1987008"/>
              <a:ext cx="6768752" cy="4379333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 rot="21413010">
              <a:off x="4165004" y="3226773"/>
              <a:ext cx="533052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26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C6-98DD-4667-8439-DA71CF6DE1E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683568" y="1844824"/>
            <a:ext cx="7920000" cy="4104456"/>
          </a:xfrm>
        </p:spPr>
        <p:txBody>
          <a:bodyPr/>
          <a:lstStyle/>
          <a:p>
            <a:pPr marL="342900" indent="-342900">
              <a:buAutoNum type="arabicPeriod"/>
              <a:defRPr/>
            </a:pPr>
            <a:endParaRPr lang="de-DE" altLang="de-DE" sz="1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Alle Interessen- und Nutzergruppen </a:t>
            </a:r>
            <a:r>
              <a:rPr lang="de-DE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sowie Anlieger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sind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am Umgestaltungsprozess des Bremer Platzes und seiner künftigen Entwicklung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beteiligt. 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Abstimmung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werden </a:t>
            </a:r>
            <a:r>
              <a:rPr lang="de-DE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frühzeitig Maßnahmen vereinbart und ergriffen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die negativen Entwicklungen im Stadtraum und einer Verdrängung der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Drogenszene entgegenwirken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endParaRPr lang="de-DE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endParaRPr lang="de-DE" altLang="de-DE" dirty="0"/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endParaRPr lang="de-DE" altLang="de-DE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5"/>
              <a:defRPr/>
            </a:pPr>
            <a:endParaRPr lang="de-DE" altLang="de-DE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1200" b="1" dirty="0">
              <a:latin typeface="Arial" charset="0"/>
              <a:cs typeface="Arial" charset="0"/>
            </a:endParaRPr>
          </a:p>
          <a:p>
            <a:pPr marL="342900" indent="-342900">
              <a:buAutoNum type="arabicPeriod"/>
              <a:defRPr/>
            </a:pPr>
            <a:endParaRPr lang="de-DE" altLang="de-DE" sz="1400" b="1" dirty="0">
              <a:latin typeface="Arial" charset="0"/>
              <a:cs typeface="Arial" charset="0"/>
            </a:endParaRPr>
          </a:p>
          <a:p>
            <a:pPr marL="342900" indent="-342900">
              <a:buAutoNum type="arabicPeriod"/>
              <a:defRPr/>
            </a:pPr>
            <a:endParaRPr lang="de-DE" altLang="de-DE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>
              <a:buAutoNum type="arabicPeriod"/>
              <a:defRPr/>
            </a:pPr>
            <a:endParaRPr lang="de-DE" altLang="de-DE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Inhaltsplatzhalter 3"/>
          <p:cNvSpPr>
            <a:spLocks noGrp="1"/>
          </p:cNvSpPr>
          <p:nvPr>
            <p:ph idx="1"/>
          </p:nvPr>
        </p:nvSpPr>
        <p:spPr>
          <a:xfrm>
            <a:off x="540432" y="1268760"/>
            <a:ext cx="7920000" cy="532655"/>
          </a:xfrm>
        </p:spPr>
        <p:txBody>
          <a:bodyPr/>
          <a:lstStyle/>
          <a:p>
            <a:pPr algn="ctr"/>
            <a:r>
              <a:rPr lang="de-DE" alt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Zielsetzung / Zentrale Aufgaben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23728" y="76470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Quartiersmanagement Stadtraum Hbf. / Bremer Platz</a:t>
            </a:r>
          </a:p>
        </p:txBody>
      </p:sp>
    </p:spTree>
    <p:extLst>
      <p:ext uri="{BB962C8B-B14F-4D97-AF65-F5344CB8AC3E}">
        <p14:creationId xmlns:p14="http://schemas.microsoft.com/office/powerpoint/2010/main" val="5919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C6-98DD-4667-8439-DA71CF6DE1E5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3" descr="K:\Quartiersmanagement\Runder Tisch QE HBF BP\QM_Gremien_Schaubilder\Runder_Tisch_Interessensgruppen_farbig.jpg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8" y="1124744"/>
            <a:ext cx="7632848" cy="53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123728" y="76470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Interessenausgleich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Moderation / Mediation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8AE61-99E2-44E3-B67A-CE2A9365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931"/>
            <a:ext cx="7886700" cy="40990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Streitpunkt: Verbleib der „Szene“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EE64E9-10F6-4B1E-93A4-886F4973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48DC0-04E6-427D-872F-74382F6EC1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1E0D87-EED3-4F96-9EEE-EF9D792B8F22}"/>
              </a:ext>
            </a:extLst>
          </p:cNvPr>
          <p:cNvSpPr txBox="1">
            <a:spLocks/>
          </p:cNvSpPr>
          <p:nvPr/>
        </p:nvSpPr>
        <p:spPr>
          <a:xfrm>
            <a:off x="628650" y="668036"/>
            <a:ext cx="8263830" cy="60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bg1"/>
                </a:solidFill>
                <a:latin typeface="+mn-lt"/>
                <a:ea typeface="DG Meta Science" panose="02000503060000020004" pitchFamily="50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j-cs"/>
              </a:rPr>
              <a:t>Polarisierung: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j-cs"/>
              </a:rPr>
              <a:t>Welche Themen spalten das Viertel?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E41A583-6CA3-456F-801D-BE67A47FF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504575"/>
              </p:ext>
            </p:extLst>
          </p:nvPr>
        </p:nvGraphicFramePr>
        <p:xfrm>
          <a:off x="323527" y="1916444"/>
          <a:ext cx="8549945" cy="460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6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C6-98DD-4667-8439-DA71CF6DE1E5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99792" y="692696"/>
            <a:ext cx="3261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Neugestaltung Bremer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Platz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755576" y="4509120"/>
            <a:ext cx="6580352" cy="17281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Arial"/>
              </a:rPr>
              <a:t>„Akzeptanzraum“ </a:t>
            </a:r>
            <a:r>
              <a:rPr lang="de-DE" sz="1800" b="1" dirty="0">
                <a:solidFill>
                  <a:srgbClr val="4F81BD">
                    <a:lumMod val="50000"/>
                  </a:srgbClr>
                </a:solidFill>
                <a:latin typeface="Arial"/>
              </a:rPr>
              <a:t>für Szene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□"/>
              <a:defRPr/>
            </a:pP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Arial"/>
              </a:rPr>
              <a:t>„Soziale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Verteilung“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Räume durch Wegeführung</a:t>
            </a:r>
            <a:r>
              <a:rPr lang="de-DE" sz="1800" b="1" dirty="0" smtClean="0">
                <a:solidFill>
                  <a:srgbClr val="4F81BD">
                    <a:lumMod val="50000"/>
                  </a:srgbClr>
                </a:solidFill>
                <a:latin typeface="Arial"/>
              </a:rPr>
              <a:t>,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Sichtschutz und Beleuchtung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„Gestaltungsanspruch“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einen positiven Raum, um die öffentliche Nutzung zu unterstützen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755576" y="1297709"/>
            <a:ext cx="7704856" cy="2950723"/>
            <a:chOff x="251520" y="2348880"/>
            <a:chExt cx="8625857" cy="38884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/>
            <a:srcRect r="888"/>
            <a:stretch/>
          </p:blipFill>
          <p:spPr>
            <a:xfrm>
              <a:off x="251520" y="2348880"/>
              <a:ext cx="8625857" cy="3888431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6128608" y="3428999"/>
              <a:ext cx="1489847" cy="93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rgbClr val="005B79"/>
                  </a:solidFill>
                  <a:latin typeface="Impact" panose="020B0806030902050204" pitchFamily="34" charset="0"/>
                </a:rPr>
                <a:t>„Szene“ im Norden</a:t>
              </a:r>
              <a:endParaRPr lang="de-DE" sz="2000" dirty="0">
                <a:solidFill>
                  <a:srgbClr val="005B79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4846603" y="2996952"/>
              <a:ext cx="1800200" cy="25922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>
            <a:xfrm flipH="1">
              <a:off x="3096913" y="2996952"/>
              <a:ext cx="981536" cy="2736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3891927" y="4124127"/>
              <a:ext cx="1922062" cy="1338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rgbClr val="005B79"/>
                  </a:solidFill>
                  <a:latin typeface="Impact" panose="020B0806030902050204" pitchFamily="34" charset="0"/>
                </a:rPr>
                <a:t>„Eingangstor“</a:t>
              </a:r>
            </a:p>
            <a:p>
              <a:pPr algn="ctr"/>
              <a:r>
                <a:rPr lang="de-DE" sz="2000" dirty="0">
                  <a:solidFill>
                    <a:srgbClr val="005B79"/>
                  </a:solidFill>
                  <a:latin typeface="Impact" panose="020B0806030902050204" pitchFamily="34" charset="0"/>
                </a:rPr>
                <a:t>u</a:t>
              </a:r>
              <a:r>
                <a:rPr lang="de-DE" sz="2000" dirty="0" smtClean="0">
                  <a:solidFill>
                    <a:srgbClr val="005B79"/>
                  </a:solidFill>
                  <a:latin typeface="Impact" panose="020B0806030902050204" pitchFamily="34" charset="0"/>
                </a:rPr>
                <a:t>nd  </a:t>
              </a:r>
            </a:p>
            <a:p>
              <a:pPr algn="ctr"/>
              <a:r>
                <a:rPr lang="de-DE" sz="2000" dirty="0" smtClean="0">
                  <a:solidFill>
                    <a:srgbClr val="005B79"/>
                  </a:solidFill>
                  <a:latin typeface="Impact" panose="020B0806030902050204" pitchFamily="34" charset="0"/>
                </a:rPr>
                <a:t>grüne Mitte</a:t>
              </a:r>
              <a:endParaRPr lang="de-DE" sz="2000" dirty="0">
                <a:solidFill>
                  <a:srgbClr val="005B7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409267" y="4009300"/>
              <a:ext cx="2239865" cy="60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rgbClr val="005B79"/>
                  </a:solidFill>
                  <a:latin typeface="Impact" panose="020B0806030902050204" pitchFamily="34" charset="0"/>
                </a:rPr>
                <a:t>„Aktionsfläche</a:t>
              </a:r>
              <a:r>
                <a:rPr lang="de-DE" sz="2400" dirty="0" smtClean="0">
                  <a:solidFill>
                    <a:srgbClr val="005B79"/>
                  </a:solidFill>
                  <a:latin typeface="Impact" panose="020B0806030902050204" pitchFamily="34" charset="0"/>
                </a:rPr>
                <a:t>“</a:t>
              </a:r>
              <a:endParaRPr lang="de-DE" sz="2400" dirty="0">
                <a:solidFill>
                  <a:srgbClr val="005B79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ozialam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Präsentation_Stadt_Mün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Markenhorizont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CEAN_DG_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_DG_5" id="{9B27E2EC-2C95-453A-BF38-AE2059C3C809}" vid="{CD6DBA6B-2AD9-44BA-8B66-A028868118FD}"/>
    </a:ext>
  </a:extLst>
</a:theme>
</file>

<file path=ppt/theme/theme1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äsentation_Stadt_Mün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rkenhorizont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äsentation_Stadt_Mün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äsentation_Stadt_Mün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arkenhorizont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räsentation_Stadt_Mün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räsentation_Stadt_Mün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mtskennung (Blau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Bildschirmpräsentation (4:3)</PresentationFormat>
  <Paragraphs>94</Paragraphs>
  <Slides>14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14</vt:i4>
      </vt:variant>
      <vt:variant>
        <vt:lpstr>Folientitel</vt:lpstr>
      </vt:variant>
      <vt:variant>
        <vt:i4>14</vt:i4>
      </vt:variant>
    </vt:vector>
  </HeadingPairs>
  <TitlesOfParts>
    <vt:vector size="37" baseType="lpstr">
      <vt:lpstr>Adobe Fan Heiti Std B</vt:lpstr>
      <vt:lpstr>Arial</vt:lpstr>
      <vt:lpstr>Calibri</vt:lpstr>
      <vt:lpstr>DG Meta Science</vt:lpstr>
      <vt:lpstr>Helvetica</vt:lpstr>
      <vt:lpstr>Helvetica Light</vt:lpstr>
      <vt:lpstr>Helvetica Neue</vt:lpstr>
      <vt:lpstr>Impact</vt:lpstr>
      <vt:lpstr>Sama Kannada</vt:lpstr>
      <vt:lpstr>Larissa-Design</vt:lpstr>
      <vt:lpstr>Präsentation_Stadt_Münster</vt:lpstr>
      <vt:lpstr>Markenhorizont 2</vt:lpstr>
      <vt:lpstr>1_Präsentation_Stadt_Münster</vt:lpstr>
      <vt:lpstr>2_Präsentation_Stadt_Münster</vt:lpstr>
      <vt:lpstr>1_Markenhorizont 2</vt:lpstr>
      <vt:lpstr>3_Präsentation_Stadt_Münster</vt:lpstr>
      <vt:lpstr>4_Präsentation_Stadt_Münster</vt:lpstr>
      <vt:lpstr>Amtskennung (Blau)</vt:lpstr>
      <vt:lpstr>Sozialamt</vt:lpstr>
      <vt:lpstr>5_Präsentation_Stadt_Münster</vt:lpstr>
      <vt:lpstr>2_Markenhorizont 2</vt:lpstr>
      <vt:lpstr>OCEAN_DG_5</vt:lpstr>
      <vt:lpstr>White</vt:lpstr>
      <vt:lpstr>„Wir am Bremer“– ein Stadtraum für alle?   Quartiersmanagement im Bahnhofsviertel / Stadtraum Bremer Platz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Erhebungen</vt:lpstr>
      <vt:lpstr>Onlineumfrage  Was möchten Sie hier erleben?</vt:lpstr>
      <vt:lpstr>Onlineumfrage Können Sie sich vorstellen, sich aktiv daran zu beteiligen, den Bremer Platz zu einem Ort für alle zu machen? Wenn ja, wie?</vt:lpstr>
      <vt:lpstr>Zeitstrahl Entwicklung eines Vorgehens zur Belebung der öffentlichen Grünfläche auf dem Bremer Platz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Präsentation</dc:title>
  <dc:creator>Stefan Scholz</dc:creator>
  <cp:lastModifiedBy>Stefan Scholz</cp:lastModifiedBy>
  <cp:revision>289</cp:revision>
  <cp:lastPrinted>2022-02-02T13:08:22Z</cp:lastPrinted>
  <dcterms:created xsi:type="dcterms:W3CDTF">2018-12-04T14:02:01Z</dcterms:created>
  <dcterms:modified xsi:type="dcterms:W3CDTF">2024-04-16T13:06:10Z</dcterms:modified>
</cp:coreProperties>
</file>